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handoutMasterIdLst>
    <p:handoutMasterId r:id="rId22"/>
  </p:handoutMasterIdLst>
  <p:sldIdLst>
    <p:sldId id="286" r:id="rId2"/>
    <p:sldId id="287" r:id="rId3"/>
    <p:sldId id="289" r:id="rId4"/>
    <p:sldId id="290" r:id="rId5"/>
    <p:sldId id="291" r:id="rId6"/>
    <p:sldId id="292" r:id="rId7"/>
    <p:sldId id="293" r:id="rId8"/>
    <p:sldId id="294" r:id="rId9"/>
    <p:sldId id="295" r:id="rId10"/>
    <p:sldId id="296" r:id="rId11"/>
    <p:sldId id="297" r:id="rId12"/>
    <p:sldId id="298" r:id="rId13"/>
    <p:sldId id="299" r:id="rId14"/>
    <p:sldId id="300" r:id="rId15"/>
    <p:sldId id="301" r:id="rId16"/>
    <p:sldId id="302" r:id="rId17"/>
    <p:sldId id="303" r:id="rId18"/>
    <p:sldId id="304" r:id="rId19"/>
    <p:sldId id="305" r:id="rId20"/>
  </p:sldIdLst>
  <p:sldSz cx="17348200" cy="9753600"/>
  <p:notesSz cx="17348200" cy="97536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0A1C"/>
    <a:srgbClr val="54AD6F"/>
    <a:srgbClr val="27714D"/>
    <a:srgbClr val="62B34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74" autoAdjust="0"/>
    <p:restoredTop sz="94694" autoAdjust="0"/>
  </p:normalViewPr>
  <p:slideViewPr>
    <p:cSldViewPr>
      <p:cViewPr varScale="1">
        <p:scale>
          <a:sx n="74" d="100"/>
          <a:sy n="74" d="100"/>
        </p:scale>
        <p:origin x="270" y="60"/>
      </p:cViewPr>
      <p:guideLst>
        <p:guide orient="horz" pos="2880"/>
        <p:guide pos="2160"/>
      </p:guideLst>
    </p:cSldViewPr>
  </p:slideViewPr>
  <p:outlineViewPr>
    <p:cViewPr>
      <p:scale>
        <a:sx n="33" d="100"/>
        <a:sy n="33" d="100"/>
      </p:scale>
      <p:origin x="0" y="-2292"/>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1" d="100"/>
          <a:sy n="81" d="100"/>
        </p:scale>
        <p:origin x="124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30216847112860895"/>
          <c:y val="9.194586614173228E-2"/>
          <c:w val="0.45399639010429382"/>
          <c:h val="0.68099457025527954"/>
        </c:manualLayout>
      </c:layout>
      <c:pieChart>
        <c:varyColors val="1"/>
        <c:ser>
          <c:idx val="0"/>
          <c:order val="0"/>
          <c:tx>
            <c:strRef>
              <c:f>Feuil1!$B$1</c:f>
              <c:strCache>
                <c:ptCount val="1"/>
                <c:pt idx="0">
                  <c:v>Dolorem</c:v>
                </c:pt>
              </c:strCache>
            </c:strRef>
          </c:tx>
          <c:spPr>
            <a:ln>
              <a:solidFill>
                <a:srgbClr val="54AD6F"/>
              </a:solidFill>
            </a:ln>
          </c:spPr>
          <c:dPt>
            <c:idx val="0"/>
            <c:bubble3D val="0"/>
            <c:spPr>
              <a:solidFill>
                <a:srgbClr val="54AD6F"/>
              </a:solidFill>
              <a:ln w="19050">
                <a:solidFill>
                  <a:srgbClr val="54AD6F"/>
                </a:solidFill>
              </a:ln>
              <a:effectLst/>
            </c:spPr>
            <c:extLst>
              <c:ext xmlns:c16="http://schemas.microsoft.com/office/drawing/2014/chart" uri="{C3380CC4-5D6E-409C-BE32-E72D297353CC}">
                <c16:uniqueId val="{00000001-E493-47B3-B0E5-BE26A1BD491C}"/>
              </c:ext>
            </c:extLst>
          </c:dPt>
          <c:dPt>
            <c:idx val="1"/>
            <c:bubble3D val="0"/>
            <c:spPr>
              <a:solidFill>
                <a:srgbClr val="27714D"/>
              </a:solidFill>
              <a:ln w="19050">
                <a:solidFill>
                  <a:srgbClr val="62B34F"/>
                </a:solidFill>
              </a:ln>
              <a:effectLst/>
            </c:spPr>
            <c:extLst>
              <c:ext xmlns:c16="http://schemas.microsoft.com/office/drawing/2014/chart" uri="{C3380CC4-5D6E-409C-BE32-E72D297353CC}">
                <c16:uniqueId val="{00000003-E493-47B3-B0E5-BE26A1BD491C}"/>
              </c:ext>
            </c:extLst>
          </c:dPt>
          <c:dLbls>
            <c:dLbl>
              <c:idx val="0"/>
              <c:tx>
                <c:rich>
                  <a:bodyPr/>
                  <a:lstStyle/>
                  <a:p>
                    <a:r>
                      <a:rPr lang="en-US"/>
                      <a:t>49%</a:t>
                    </a:r>
                  </a:p>
                </c:rich>
              </c:tx>
              <c:dLblPos val="ctr"/>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E493-47B3-B0E5-BE26A1BD491C}"/>
                </c:ext>
              </c:extLst>
            </c:dLbl>
            <c:dLbl>
              <c:idx val="1"/>
              <c:tx>
                <c:rich>
                  <a:bodyPr/>
                  <a:lstStyle/>
                  <a:p>
                    <a:r>
                      <a:rPr lang="en-US"/>
                      <a:t>51%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493-47B3-B0E5-BE26A1BD491C}"/>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smtId="4294967295">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Feuil1!$A$2:$A$3</c:f>
              <c:strCache>
                <c:ptCount val="2"/>
                <c:pt idx="0">
                  <c:v>International</c:v>
                </c:pt>
                <c:pt idx="1">
                  <c:v>Frankreich Abdichtungsunternehmen und Händler </c:v>
                </c:pt>
              </c:strCache>
            </c:strRef>
          </c:cat>
          <c:val>
            <c:numRef>
              <c:f>Feuil1!$B$2:$B$3</c:f>
              <c:numCache>
                <c:formatCode>0%</c:formatCode>
                <c:ptCount val="2"/>
                <c:pt idx="0">
                  <c:v>0.49</c:v>
                </c:pt>
                <c:pt idx="1">
                  <c:v>0.51</c:v>
                </c:pt>
              </c:numCache>
            </c:numRef>
          </c:val>
          <c:extLst>
            <c:ext xmlns:c16="http://schemas.microsoft.com/office/drawing/2014/chart" uri="{C3380CC4-5D6E-409C-BE32-E72D297353CC}">
              <c16:uniqueId val="{00000004-E493-47B3-B0E5-BE26A1BD491C}"/>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300" b="0" i="0" u="none" strike="noStrike" kern="1200" baseline="0" smtId="4294967295">
                <a:solidFill>
                  <a:schemeClr val="tx1">
                    <a:lumMod val="65000"/>
                    <a:lumOff val="35000"/>
                  </a:schemeClr>
                </a:solidFill>
                <a:latin typeface="+mn-lt"/>
                <a:ea typeface="+mn-ea"/>
                <a:cs typeface="+mn-cs"/>
              </a:defRPr>
            </a:pPr>
            <a:endParaRPr lang="fr-FR"/>
          </a:p>
        </c:txPr>
      </c:legendEntry>
      <c:legendEntry>
        <c:idx val="1"/>
        <c:txPr>
          <a:bodyPr rot="0" spcFirstLastPara="1" vertOverflow="ellipsis" vert="horz" wrap="square" anchor="ctr" anchorCtr="1"/>
          <a:lstStyle/>
          <a:p>
            <a:pPr>
              <a:defRPr sz="1300" b="0" i="0" u="none" strike="noStrike" kern="1200" baseline="0" smtId="4294967295">
                <a:solidFill>
                  <a:schemeClr val="tx1">
                    <a:lumMod val="65000"/>
                    <a:lumOff val="35000"/>
                  </a:schemeClr>
                </a:solidFill>
                <a:latin typeface="+mn-lt"/>
                <a:ea typeface="+mn-ea"/>
                <a:cs typeface="+mn-cs"/>
              </a:defRPr>
            </a:pPr>
            <a:endParaRPr lang="fr-FR"/>
          </a:p>
        </c:txPr>
      </c:legendEntry>
      <c:layout>
        <c:manualLayout>
          <c:xMode val="edge"/>
          <c:yMode val="edge"/>
          <c:x val="0.14166666666666666"/>
          <c:y val="0.81908548484175092"/>
          <c:w val="0.61666666666666659"/>
          <c:h val="0.1694886811023622"/>
        </c:manualLayout>
      </c:layout>
      <c:overlay val="0"/>
      <c:spPr>
        <a:noFill/>
        <a:ln>
          <a:noFill/>
        </a:ln>
        <a:effectLst/>
      </c:spPr>
      <c:txPr>
        <a:bodyPr rot="0" spcFirstLastPara="1" vertOverflow="ellipsis" vert="horz" wrap="square" anchor="ctr" anchorCtr="1"/>
        <a:lstStyle/>
        <a:p>
          <a:pPr>
            <a:defRPr sz="1197" b="0" i="0" u="none" strike="noStrike" kern="1200" baseline="0" smtId="4294967295">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a:effectLst/>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BF76637-1378-D5F0-FBD5-88B91D1EBDD9}"/>
              </a:ext>
            </a:extLst>
          </p:cNvPr>
          <p:cNvSpPr>
            <a:spLocks noGrp="1"/>
          </p:cNvSpPr>
          <p:nvPr>
            <p:ph type="hdr" sz="quarter"/>
          </p:nvPr>
        </p:nvSpPr>
        <p:spPr>
          <a:xfrm>
            <a:off x="0" y="0"/>
            <a:ext cx="7516813" cy="488950"/>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777B892-75C6-7CEE-C2A4-B72D9A4C092F}"/>
              </a:ext>
            </a:extLst>
          </p:cNvPr>
          <p:cNvSpPr>
            <a:spLocks noGrp="1"/>
          </p:cNvSpPr>
          <p:nvPr>
            <p:ph type="dt" sz="quarter" idx="1"/>
          </p:nvPr>
        </p:nvSpPr>
        <p:spPr>
          <a:xfrm>
            <a:off x="9826625" y="0"/>
            <a:ext cx="7516813" cy="488950"/>
          </a:xfrm>
          <a:prstGeom prst="rect">
            <a:avLst/>
          </a:prstGeom>
        </p:spPr>
        <p:txBody>
          <a:bodyPr vert="horz" lIns="91440" tIns="45720" rIns="91440" bIns="45720" rtlCol="0"/>
          <a:lstStyle>
            <a:lvl1pPr algn="r">
              <a:defRPr sz="1200"/>
            </a:lvl1pPr>
          </a:lstStyle>
          <a:p>
            <a:fld id="{CF986566-EF29-4D47-B195-97B2BAF12DDE}" type="datetimeFigureOut">
              <a:rPr lang="fr-FR" smtClean="0"/>
              <a:t>24/03/2023</a:t>
            </a:fld>
            <a:endParaRPr lang="fr-FR"/>
          </a:p>
        </p:txBody>
      </p:sp>
      <p:sp>
        <p:nvSpPr>
          <p:cNvPr id="4" name="Espace réservé du pied de page 3">
            <a:extLst>
              <a:ext uri="{FF2B5EF4-FFF2-40B4-BE49-F238E27FC236}">
                <a16:creationId xmlns:a16="http://schemas.microsoft.com/office/drawing/2014/main" id="{917427AC-996B-C2C8-707C-4F5A29257885}"/>
              </a:ext>
            </a:extLst>
          </p:cNvPr>
          <p:cNvSpPr>
            <a:spLocks noGrp="1"/>
          </p:cNvSpPr>
          <p:nvPr>
            <p:ph type="ftr" sz="quarter" idx="2"/>
          </p:nvPr>
        </p:nvSpPr>
        <p:spPr>
          <a:xfrm>
            <a:off x="0" y="9264650"/>
            <a:ext cx="7516813" cy="48895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37F6D7B2-E84C-AD63-DEF0-95C63D906C61}"/>
              </a:ext>
            </a:extLst>
          </p:cNvPr>
          <p:cNvSpPr>
            <a:spLocks noGrp="1"/>
          </p:cNvSpPr>
          <p:nvPr>
            <p:ph type="sldNum" sz="quarter" idx="3"/>
          </p:nvPr>
        </p:nvSpPr>
        <p:spPr>
          <a:xfrm>
            <a:off x="9826625" y="9264650"/>
            <a:ext cx="7516813" cy="488950"/>
          </a:xfrm>
          <a:prstGeom prst="rect">
            <a:avLst/>
          </a:prstGeom>
        </p:spPr>
        <p:txBody>
          <a:bodyPr vert="horz" lIns="91440" tIns="45720" rIns="91440" bIns="45720" rtlCol="0" anchor="b"/>
          <a:lstStyle>
            <a:lvl1pPr algn="r">
              <a:defRPr sz="1200"/>
            </a:lvl1pPr>
          </a:lstStyle>
          <a:p>
            <a:fld id="{3D6F3943-F214-4311-A34E-8CB7ABD53DF4}" type="slidenum">
              <a:rPr lang="fr-FR" smtClean="0"/>
              <a:t>‹N°›</a:t>
            </a:fld>
            <a:endParaRPr lang="fr-FR"/>
          </a:p>
        </p:txBody>
      </p:sp>
    </p:spTree>
    <p:extLst>
      <p:ext uri="{BB962C8B-B14F-4D97-AF65-F5344CB8AC3E}">
        <p14:creationId xmlns:p14="http://schemas.microsoft.com/office/powerpoint/2010/main" val="3443557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7516813" cy="48895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9826625" y="0"/>
            <a:ext cx="7516813" cy="488950"/>
          </a:xfrm>
          <a:prstGeom prst="rect">
            <a:avLst/>
          </a:prstGeom>
        </p:spPr>
        <p:txBody>
          <a:bodyPr vert="horz" lIns="91440" tIns="45720" rIns="91440" bIns="45720" rtlCol="0"/>
          <a:lstStyle>
            <a:lvl1pPr algn="r">
              <a:defRPr sz="1200"/>
            </a:lvl1pPr>
          </a:lstStyle>
          <a:p>
            <a:fld id="{3C817B4A-C019-4239-80EC-7FEBF5C48B21}" type="datetimeFigureOut">
              <a:rPr lang="fr-FR" smtClean="0"/>
              <a:t>24/03/2023</a:t>
            </a:fld>
            <a:endParaRPr lang="fr-FR"/>
          </a:p>
        </p:txBody>
      </p:sp>
      <p:sp>
        <p:nvSpPr>
          <p:cNvPr id="4" name="Espace réservé de l'image des diapositives 3"/>
          <p:cNvSpPr>
            <a:spLocks noGrp="1" noRot="1" noChangeAspect="1"/>
          </p:cNvSpPr>
          <p:nvPr>
            <p:ph type="sldImg" idx="2"/>
          </p:nvPr>
        </p:nvSpPr>
        <p:spPr>
          <a:xfrm>
            <a:off x="5746750" y="1219200"/>
            <a:ext cx="5854700"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1735138" y="4694238"/>
            <a:ext cx="13877925" cy="3840162"/>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650"/>
            <a:ext cx="7516813" cy="48895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9826625" y="9264650"/>
            <a:ext cx="7516813" cy="488950"/>
          </a:xfrm>
          <a:prstGeom prst="rect">
            <a:avLst/>
          </a:prstGeom>
        </p:spPr>
        <p:txBody>
          <a:bodyPr vert="horz" lIns="91440" tIns="45720" rIns="91440" bIns="45720" rtlCol="0" anchor="b"/>
          <a:lstStyle>
            <a:lvl1pPr algn="r">
              <a:defRPr sz="1200"/>
            </a:lvl1pPr>
          </a:lstStyle>
          <a:p>
            <a:fld id="{0690B4F9-BCC6-40A8-BAD6-476B2429FEA2}" type="slidenum">
              <a:rPr lang="fr-FR" smtClean="0"/>
              <a:t>‹N°›</a:t>
            </a:fld>
            <a:endParaRPr lang="fr-FR"/>
          </a:p>
        </p:txBody>
      </p:sp>
    </p:spTree>
    <p:extLst>
      <p:ext uri="{BB962C8B-B14F-4D97-AF65-F5344CB8AC3E}">
        <p14:creationId xmlns:p14="http://schemas.microsoft.com/office/powerpoint/2010/main" val="3043936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sv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24.png"/><Relationship Id="rId10" Type="http://schemas.openxmlformats.org/officeDocument/2006/relationships/image" Target="../media/image28.jpeg"/><Relationship Id="rId4" Type="http://schemas.openxmlformats.org/officeDocument/2006/relationships/image" Target="../media/image3.svg"/><Relationship Id="rId9" Type="http://schemas.openxmlformats.org/officeDocument/2006/relationships/image" Target="../media/image27.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mailto:email@email.com" TargetMode="Externa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Cover">
    <p:spTree>
      <p:nvGrpSpPr>
        <p:cNvPr id="1" name=""/>
        <p:cNvGrpSpPr/>
        <p:nvPr/>
      </p:nvGrpSpPr>
      <p:grpSpPr>
        <a:xfrm>
          <a:off x="0" y="0"/>
          <a:ext cx="0" cy="0"/>
          <a:chOff x="0" y="0"/>
          <a:chExt cx="0" cy="0"/>
        </a:xfrm>
      </p:grpSpPr>
      <p:pic>
        <p:nvPicPr>
          <p:cNvPr id="43" name="bg object 16">
            <a:extLst>
              <a:ext uri="{FF2B5EF4-FFF2-40B4-BE49-F238E27FC236}">
                <a16:creationId xmlns:a16="http://schemas.microsoft.com/office/drawing/2014/main" id="{B4891DC1-8DF7-25B5-E686-0708CFDC5C27}"/>
              </a:ext>
            </a:extLst>
          </p:cNvPr>
          <p:cNvPicPr/>
          <p:nvPr userDrawn="1"/>
        </p:nvPicPr>
        <p:blipFill>
          <a:blip r:embed="rId2" cstate="print"/>
          <a:stretch>
            <a:fillRect/>
          </a:stretch>
        </p:blipFill>
        <p:spPr>
          <a:xfrm>
            <a:off x="0" y="0"/>
            <a:ext cx="17348200" cy="9753600"/>
          </a:xfrm>
          <a:prstGeom prst="rect">
            <a:avLst/>
          </a:prstGeom>
        </p:spPr>
      </p:pic>
      <p:sp>
        <p:nvSpPr>
          <p:cNvPr id="52" name="object 2">
            <a:extLst>
              <a:ext uri="{FF2B5EF4-FFF2-40B4-BE49-F238E27FC236}">
                <a16:creationId xmlns:a16="http://schemas.microsoft.com/office/drawing/2014/main" id="{4EF0F8C7-E281-E3EA-99BE-4BAE6456B222}"/>
              </a:ext>
            </a:extLst>
          </p:cNvPr>
          <p:cNvSpPr/>
          <p:nvPr userDrawn="1"/>
        </p:nvSpPr>
        <p:spPr>
          <a:xfrm>
            <a:off x="0" y="1130300"/>
            <a:ext cx="17348200" cy="7493000"/>
          </a:xfrm>
          <a:custGeom>
            <a:avLst/>
            <a:gdLst/>
            <a:ahLst/>
            <a:cxnLst/>
            <a:rect l="l" t="t" r="r" b="b"/>
            <a:pathLst>
              <a:path w="17348200" h="7493000">
                <a:moveTo>
                  <a:pt x="17348200" y="0"/>
                </a:moveTo>
                <a:lnTo>
                  <a:pt x="0" y="0"/>
                </a:lnTo>
                <a:lnTo>
                  <a:pt x="0" y="7493000"/>
                </a:lnTo>
                <a:lnTo>
                  <a:pt x="17348200" y="7493000"/>
                </a:lnTo>
                <a:lnTo>
                  <a:pt x="17348200" y="0"/>
                </a:lnTo>
                <a:close/>
              </a:path>
            </a:pathLst>
          </a:custGeom>
          <a:solidFill>
            <a:srgbClr val="FFFFFF"/>
          </a:solidFill>
        </p:spPr>
        <p:txBody>
          <a:bodyPr wrap="square" lIns="0" tIns="0" rIns="0" bIns="0" rtlCol="0"/>
          <a:lstStyle/>
          <a:p>
            <a:endParaRPr/>
          </a:p>
        </p:txBody>
      </p:sp>
      <p:sp>
        <p:nvSpPr>
          <p:cNvPr id="6" name="Holder 6"/>
          <p:cNvSpPr>
            <a:spLocks noGrp="1"/>
          </p:cNvSpPr>
          <p:nvPr>
            <p:ph type="sldNum" sz="quarter" idx="7"/>
          </p:nvPr>
        </p:nvSpPr>
        <p:spPr/>
        <p:txBody>
          <a:bodyPr lIns="0" tIns="0" rIns="0" bIns="0"/>
          <a:lstStyle>
            <a:lvl1pPr>
              <a:defRPr sz="1500" b="1" i="0">
                <a:solidFill>
                  <a:srgbClr val="E4221F"/>
                </a:solidFill>
                <a:latin typeface="Montserrat"/>
                <a:cs typeface="Montserrat"/>
              </a:defRPr>
            </a:lvl1pPr>
          </a:lstStyle>
          <a:p>
            <a:pPr marL="38100">
              <a:lnSpc>
                <a:spcPct val="100000"/>
              </a:lnSpc>
              <a:spcBef>
                <a:spcPts val="215"/>
              </a:spcBef>
            </a:pPr>
            <a:fld id="{81D60167-4931-47E6-BA6A-407CBD079E47}" type="slidenum">
              <a:rPr spc="-25" dirty="0"/>
              <a:t>‹N°›</a:t>
            </a:fld>
            <a:endParaRPr spc="-25" dirty="0"/>
          </a:p>
        </p:txBody>
      </p:sp>
      <p:sp>
        <p:nvSpPr>
          <p:cNvPr id="50" name="Forme libre : forme 49">
            <a:extLst>
              <a:ext uri="{FF2B5EF4-FFF2-40B4-BE49-F238E27FC236}">
                <a16:creationId xmlns:a16="http://schemas.microsoft.com/office/drawing/2014/main" id="{F8A1AA2B-117F-4CFC-F639-7412D36BBFD2}"/>
              </a:ext>
            </a:extLst>
          </p:cNvPr>
          <p:cNvSpPr/>
          <p:nvPr userDrawn="1"/>
        </p:nvSpPr>
        <p:spPr>
          <a:xfrm>
            <a:off x="12698186" y="3569942"/>
            <a:ext cx="3428436" cy="2638136"/>
          </a:xfrm>
          <a:custGeom>
            <a:avLst/>
            <a:gdLst>
              <a:gd name="connsiteX0" fmla="*/ 2443758 w 2753725"/>
              <a:gd name="connsiteY0" fmla="*/ 309967 h 2118955"/>
              <a:gd name="connsiteX1" fmla="*/ 944713 w 2753725"/>
              <a:gd name="connsiteY1" fmla="*/ 309967 h 2118955"/>
              <a:gd name="connsiteX2" fmla="*/ 40505 w 2753725"/>
              <a:gd name="connsiteY2" fmla="*/ 1214176 h 2118955"/>
              <a:gd name="connsiteX3" fmla="*/ 40505 w 2753725"/>
              <a:gd name="connsiteY3" fmla="*/ 1409724 h 2118955"/>
              <a:gd name="connsiteX4" fmla="*/ 236053 w 2753725"/>
              <a:gd name="connsiteY4" fmla="*/ 1409724 h 2118955"/>
              <a:gd name="connsiteX5" fmla="*/ 1140262 w 2753725"/>
              <a:gd name="connsiteY5" fmla="*/ 505516 h 2118955"/>
              <a:gd name="connsiteX6" fmla="*/ 1694236 w 2753725"/>
              <a:gd name="connsiteY6" fmla="*/ 276058 h 2118955"/>
              <a:gd name="connsiteX7" fmla="*/ 2248210 w 2753725"/>
              <a:gd name="connsiteY7" fmla="*/ 505516 h 2118955"/>
              <a:gd name="connsiteX8" fmla="*/ 2248210 w 2753725"/>
              <a:gd name="connsiteY8" fmla="*/ 1613464 h 2118955"/>
              <a:gd name="connsiteX9" fmla="*/ 1140262 w 2753725"/>
              <a:gd name="connsiteY9" fmla="*/ 1613464 h 2118955"/>
              <a:gd name="connsiteX10" fmla="*/ 944713 w 2753725"/>
              <a:gd name="connsiteY10" fmla="*/ 1613464 h 2118955"/>
              <a:gd name="connsiteX11" fmla="*/ 944713 w 2753725"/>
              <a:gd name="connsiteY11" fmla="*/ 1809012 h 2118955"/>
              <a:gd name="connsiteX12" fmla="*/ 1694236 w 2753725"/>
              <a:gd name="connsiteY12" fmla="*/ 2118955 h 2118955"/>
              <a:gd name="connsiteX13" fmla="*/ 2443758 w 2753725"/>
              <a:gd name="connsiteY13" fmla="*/ 1809012 h 2118955"/>
              <a:gd name="connsiteX14" fmla="*/ 2443758 w 2753725"/>
              <a:gd name="connsiteY14" fmla="*/ 309967 h 211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3725" h="2118955">
                <a:moveTo>
                  <a:pt x="2443758" y="309967"/>
                </a:moveTo>
                <a:cubicBezTo>
                  <a:pt x="2030468" y="-103322"/>
                  <a:pt x="1358003" y="-103322"/>
                  <a:pt x="944713" y="309967"/>
                </a:cubicBezTo>
                <a:lnTo>
                  <a:pt x="40505" y="1214176"/>
                </a:lnTo>
                <a:cubicBezTo>
                  <a:pt x="-13502" y="1268182"/>
                  <a:pt x="-13502" y="1355717"/>
                  <a:pt x="40505" y="1409724"/>
                </a:cubicBezTo>
                <a:cubicBezTo>
                  <a:pt x="94512" y="1463731"/>
                  <a:pt x="182047" y="1463731"/>
                  <a:pt x="236053" y="1409724"/>
                </a:cubicBezTo>
                <a:lnTo>
                  <a:pt x="1140262" y="505516"/>
                </a:lnTo>
                <a:cubicBezTo>
                  <a:pt x="1288280" y="357497"/>
                  <a:pt x="1484971" y="276058"/>
                  <a:pt x="1694236" y="276058"/>
                </a:cubicBezTo>
                <a:cubicBezTo>
                  <a:pt x="1903500" y="276058"/>
                  <a:pt x="2100286" y="357592"/>
                  <a:pt x="2248210" y="505516"/>
                </a:cubicBezTo>
                <a:cubicBezTo>
                  <a:pt x="2553677" y="810982"/>
                  <a:pt x="2553677" y="1307997"/>
                  <a:pt x="2248210" y="1613464"/>
                </a:cubicBezTo>
                <a:cubicBezTo>
                  <a:pt x="1942743" y="1918930"/>
                  <a:pt x="1445728" y="1918930"/>
                  <a:pt x="1140262" y="1613464"/>
                </a:cubicBezTo>
                <a:cubicBezTo>
                  <a:pt x="1086255" y="1559457"/>
                  <a:pt x="998720" y="1559457"/>
                  <a:pt x="944713" y="1613464"/>
                </a:cubicBezTo>
                <a:cubicBezTo>
                  <a:pt x="890707" y="1667470"/>
                  <a:pt x="890707" y="1755005"/>
                  <a:pt x="944713" y="1809012"/>
                </a:cubicBezTo>
                <a:cubicBezTo>
                  <a:pt x="1151311" y="2015609"/>
                  <a:pt x="1422773" y="2118955"/>
                  <a:pt x="1694236" y="2118955"/>
                </a:cubicBezTo>
                <a:cubicBezTo>
                  <a:pt x="1965698" y="2118955"/>
                  <a:pt x="2237065" y="2015609"/>
                  <a:pt x="2443758" y="1809012"/>
                </a:cubicBezTo>
                <a:cubicBezTo>
                  <a:pt x="2857048" y="1395722"/>
                  <a:pt x="2857048" y="723257"/>
                  <a:pt x="2443758" y="309967"/>
                </a:cubicBezTo>
                <a:close/>
              </a:path>
            </a:pathLst>
          </a:custGeom>
          <a:gradFill>
            <a:gsLst>
              <a:gs pos="0">
                <a:srgbClr val="54AD6F"/>
              </a:gs>
              <a:gs pos="100000">
                <a:srgbClr val="27714D"/>
              </a:gs>
            </a:gsLst>
            <a:lin ang="0" scaled="1"/>
          </a:gradFill>
          <a:ln w="9525" cap="flat">
            <a:noFill/>
            <a:prstDash val="solid"/>
            <a:miter/>
          </a:ln>
        </p:spPr>
        <p:txBody>
          <a:bodyPr rtlCol="0" anchor="ctr"/>
          <a:lstStyle/>
          <a:p>
            <a:endParaRPr lang="fr-FR"/>
          </a:p>
        </p:txBody>
      </p:sp>
      <p:sp>
        <p:nvSpPr>
          <p:cNvPr id="51" name="Forme libre : forme 50">
            <a:extLst>
              <a:ext uri="{FF2B5EF4-FFF2-40B4-BE49-F238E27FC236}">
                <a16:creationId xmlns:a16="http://schemas.microsoft.com/office/drawing/2014/main" id="{D9025026-BCD4-3184-E98D-E36951E6E5D7}"/>
              </a:ext>
            </a:extLst>
          </p:cNvPr>
          <p:cNvSpPr/>
          <p:nvPr userDrawn="1"/>
        </p:nvSpPr>
        <p:spPr>
          <a:xfrm>
            <a:off x="11188700" y="3563256"/>
            <a:ext cx="3428999" cy="2638699"/>
          </a:xfrm>
          <a:custGeom>
            <a:avLst/>
            <a:gdLst>
              <a:gd name="connsiteX0" fmla="*/ 2713673 w 2754177"/>
              <a:gd name="connsiteY0" fmla="*/ 709708 h 2119407"/>
              <a:gd name="connsiteX1" fmla="*/ 2518124 w 2754177"/>
              <a:gd name="connsiteY1" fmla="*/ 709708 h 2119407"/>
              <a:gd name="connsiteX2" fmla="*/ 1613916 w 2754177"/>
              <a:gd name="connsiteY2" fmla="*/ 1613916 h 2119407"/>
              <a:gd name="connsiteX3" fmla="*/ 505968 w 2754177"/>
              <a:gd name="connsiteY3" fmla="*/ 1613916 h 2119407"/>
              <a:gd name="connsiteX4" fmla="*/ 276511 w 2754177"/>
              <a:gd name="connsiteY4" fmla="*/ 1059942 h 2119407"/>
              <a:gd name="connsiteX5" fmla="*/ 505968 w 2754177"/>
              <a:gd name="connsiteY5" fmla="*/ 505968 h 2119407"/>
              <a:gd name="connsiteX6" fmla="*/ 1059942 w 2754177"/>
              <a:gd name="connsiteY6" fmla="*/ 276511 h 2119407"/>
              <a:gd name="connsiteX7" fmla="*/ 1613916 w 2754177"/>
              <a:gd name="connsiteY7" fmla="*/ 505968 h 2119407"/>
              <a:gd name="connsiteX8" fmla="*/ 1809464 w 2754177"/>
              <a:gd name="connsiteY8" fmla="*/ 505968 h 2119407"/>
              <a:gd name="connsiteX9" fmla="*/ 1809464 w 2754177"/>
              <a:gd name="connsiteY9" fmla="*/ 310420 h 2119407"/>
              <a:gd name="connsiteX10" fmla="*/ 1059942 w 2754177"/>
              <a:gd name="connsiteY10" fmla="*/ 0 h 2119407"/>
              <a:gd name="connsiteX11" fmla="*/ 310420 w 2754177"/>
              <a:gd name="connsiteY11" fmla="*/ 310420 h 2119407"/>
              <a:gd name="connsiteX12" fmla="*/ 0 w 2754177"/>
              <a:gd name="connsiteY12" fmla="*/ 1059942 h 2119407"/>
              <a:gd name="connsiteX13" fmla="*/ 310420 w 2754177"/>
              <a:gd name="connsiteY13" fmla="*/ 1809464 h 2119407"/>
              <a:gd name="connsiteX14" fmla="*/ 1059942 w 2754177"/>
              <a:gd name="connsiteY14" fmla="*/ 2119408 h 2119407"/>
              <a:gd name="connsiteX15" fmla="*/ 1809464 w 2754177"/>
              <a:gd name="connsiteY15" fmla="*/ 1809464 h 2119407"/>
              <a:gd name="connsiteX16" fmla="*/ 2713673 w 2754177"/>
              <a:gd name="connsiteY16" fmla="*/ 905256 h 2119407"/>
              <a:gd name="connsiteX17" fmla="*/ 2713673 w 2754177"/>
              <a:gd name="connsiteY17" fmla="*/ 709708 h 211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177" h="2119407">
                <a:moveTo>
                  <a:pt x="2713673" y="709708"/>
                </a:moveTo>
                <a:cubicBezTo>
                  <a:pt x="2659666" y="655701"/>
                  <a:pt x="2572131" y="655701"/>
                  <a:pt x="2518124" y="709708"/>
                </a:cubicBezTo>
                <a:lnTo>
                  <a:pt x="1613916" y="1613916"/>
                </a:lnTo>
                <a:cubicBezTo>
                  <a:pt x="1308449" y="1919383"/>
                  <a:pt x="811435" y="1919383"/>
                  <a:pt x="505968" y="1613916"/>
                </a:cubicBezTo>
                <a:cubicBezTo>
                  <a:pt x="357950" y="1465898"/>
                  <a:pt x="276511" y="1269206"/>
                  <a:pt x="276511" y="1059942"/>
                </a:cubicBezTo>
                <a:cubicBezTo>
                  <a:pt x="276511" y="850678"/>
                  <a:pt x="358045" y="653891"/>
                  <a:pt x="505968" y="505968"/>
                </a:cubicBezTo>
                <a:cubicBezTo>
                  <a:pt x="653987" y="357950"/>
                  <a:pt x="850678" y="276511"/>
                  <a:pt x="1059942" y="276511"/>
                </a:cubicBezTo>
                <a:cubicBezTo>
                  <a:pt x="1269206" y="276511"/>
                  <a:pt x="1465993" y="358045"/>
                  <a:pt x="1613916" y="505968"/>
                </a:cubicBezTo>
                <a:cubicBezTo>
                  <a:pt x="1667923" y="559975"/>
                  <a:pt x="1755458" y="559975"/>
                  <a:pt x="1809464" y="505968"/>
                </a:cubicBezTo>
                <a:cubicBezTo>
                  <a:pt x="1863471" y="451961"/>
                  <a:pt x="1863471" y="364426"/>
                  <a:pt x="1809464" y="310420"/>
                </a:cubicBezTo>
                <a:cubicBezTo>
                  <a:pt x="1609249" y="110300"/>
                  <a:pt x="1343120" y="0"/>
                  <a:pt x="1059942" y="0"/>
                </a:cubicBezTo>
                <a:cubicBezTo>
                  <a:pt x="776764" y="0"/>
                  <a:pt x="510635" y="110300"/>
                  <a:pt x="310420" y="310420"/>
                </a:cubicBezTo>
                <a:cubicBezTo>
                  <a:pt x="110300" y="510635"/>
                  <a:pt x="0" y="776859"/>
                  <a:pt x="0" y="1059942"/>
                </a:cubicBezTo>
                <a:cubicBezTo>
                  <a:pt x="0" y="1343025"/>
                  <a:pt x="110300" y="1609249"/>
                  <a:pt x="310420" y="1809464"/>
                </a:cubicBezTo>
                <a:cubicBezTo>
                  <a:pt x="517017" y="2016062"/>
                  <a:pt x="788480" y="2119408"/>
                  <a:pt x="1059942" y="2119408"/>
                </a:cubicBezTo>
                <a:cubicBezTo>
                  <a:pt x="1331405" y="2119408"/>
                  <a:pt x="1602772" y="2016062"/>
                  <a:pt x="1809464" y="1809464"/>
                </a:cubicBezTo>
                <a:lnTo>
                  <a:pt x="2713673" y="905256"/>
                </a:lnTo>
                <a:cubicBezTo>
                  <a:pt x="2767679" y="851249"/>
                  <a:pt x="2767679" y="763715"/>
                  <a:pt x="2713673" y="709708"/>
                </a:cubicBezTo>
                <a:close/>
              </a:path>
            </a:pathLst>
          </a:custGeom>
          <a:solidFill>
            <a:srgbClr val="D70A1C"/>
          </a:solidFill>
          <a:ln w="9525" cap="flat">
            <a:noFill/>
            <a:prstDash val="solid"/>
            <a:miter/>
          </a:ln>
        </p:spPr>
        <p:txBody>
          <a:bodyPr rtlCol="0" anchor="ctr"/>
          <a:lstStyle/>
          <a:p>
            <a:endParaRPr lang="fr-FR"/>
          </a:p>
        </p:txBody>
      </p:sp>
      <p:sp>
        <p:nvSpPr>
          <p:cNvPr id="53" name="Espace réservé du texte 40">
            <a:extLst>
              <a:ext uri="{FF2B5EF4-FFF2-40B4-BE49-F238E27FC236}">
                <a16:creationId xmlns:a16="http://schemas.microsoft.com/office/drawing/2014/main" id="{E184EAFD-F439-855F-1739-091575E7654A}"/>
              </a:ext>
            </a:extLst>
          </p:cNvPr>
          <p:cNvSpPr>
            <a:spLocks noGrp="1"/>
          </p:cNvSpPr>
          <p:nvPr>
            <p:ph type="body" sz="quarter" idx="11" hasCustomPrompt="1"/>
          </p:nvPr>
        </p:nvSpPr>
        <p:spPr>
          <a:xfrm>
            <a:off x="1741488" y="3733800"/>
            <a:ext cx="8220075" cy="1446550"/>
          </a:xfrm>
        </p:spPr>
        <p:txBody>
          <a:bodyPr/>
          <a:lstStyle>
            <a:lvl1pPr>
              <a:defRPr sz="4700" cap="all" baseline="0"/>
            </a:lvl1pPr>
          </a:lstStyle>
          <a:p>
            <a:pPr lvl="0"/>
            <a:r>
              <a:rPr lang="fr-FR" dirty="0"/>
              <a:t>CLIQUEZ POUR MODIFIER LE TITRE</a:t>
            </a:r>
          </a:p>
        </p:txBody>
      </p:sp>
      <p:sp>
        <p:nvSpPr>
          <p:cNvPr id="54" name="Espace réservé du texte 40">
            <a:extLst>
              <a:ext uri="{FF2B5EF4-FFF2-40B4-BE49-F238E27FC236}">
                <a16:creationId xmlns:a16="http://schemas.microsoft.com/office/drawing/2014/main" id="{56F660D6-0CB0-D212-AEA5-160295FED1A3}"/>
              </a:ext>
            </a:extLst>
          </p:cNvPr>
          <p:cNvSpPr>
            <a:spLocks noGrp="1"/>
          </p:cNvSpPr>
          <p:nvPr>
            <p:ph type="body" sz="quarter" idx="12" hasCustomPrompt="1"/>
          </p:nvPr>
        </p:nvSpPr>
        <p:spPr>
          <a:xfrm>
            <a:off x="1741488" y="5472737"/>
            <a:ext cx="8220075" cy="384721"/>
          </a:xfrm>
        </p:spPr>
        <p:txBody>
          <a:bodyPr/>
          <a:lstStyle>
            <a:lvl1pPr>
              <a:defRPr sz="2500"/>
            </a:lvl1pPr>
          </a:lstStyle>
          <a:p>
            <a:pPr lvl="0"/>
            <a:r>
              <a:rPr lang="fr-FR" dirty="0"/>
              <a:t>Cliquez pour modifier le sous-titre</a:t>
            </a:r>
          </a:p>
        </p:txBody>
      </p:sp>
      <p:pic>
        <p:nvPicPr>
          <p:cNvPr id="55" name="Graphique 54">
            <a:extLst>
              <a:ext uri="{FF2B5EF4-FFF2-40B4-BE49-F238E27FC236}">
                <a16:creationId xmlns:a16="http://schemas.microsoft.com/office/drawing/2014/main" id="{2D10D736-3FF8-4F6F-958F-EB348A8C711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41649" y="2137617"/>
            <a:ext cx="7618251" cy="1303795"/>
          </a:xfrm>
          <a:prstGeom prst="rect">
            <a:avLst/>
          </a:prstGeom>
        </p:spPr>
      </p:pic>
      <p:sp>
        <p:nvSpPr>
          <p:cNvPr id="2" name="Espace réservé du texte 40">
            <a:extLst>
              <a:ext uri="{FF2B5EF4-FFF2-40B4-BE49-F238E27FC236}">
                <a16:creationId xmlns:a16="http://schemas.microsoft.com/office/drawing/2014/main" id="{5C66081E-B9FF-7074-C587-0DDD4A441174}"/>
              </a:ext>
            </a:extLst>
          </p:cNvPr>
          <p:cNvSpPr>
            <a:spLocks noGrp="1"/>
          </p:cNvSpPr>
          <p:nvPr>
            <p:ph type="body" sz="quarter" idx="13" hasCustomPrompt="1"/>
          </p:nvPr>
        </p:nvSpPr>
        <p:spPr>
          <a:xfrm>
            <a:off x="1741488" y="9003475"/>
            <a:ext cx="8220075" cy="246221"/>
          </a:xfrm>
        </p:spPr>
        <p:txBody>
          <a:bodyPr/>
          <a:lstStyle>
            <a:lvl1pPr>
              <a:defRPr sz="1600" b="0" cap="none" baseline="0"/>
            </a:lvl1pPr>
          </a:lstStyle>
          <a:p>
            <a:pPr lvl="0"/>
            <a:r>
              <a:rPr lang="fr-FR" dirty="0"/>
              <a:t>Confidentiel – Ne pas diffuser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Opportunités">
    <p:bg>
      <p:bgPr>
        <a:solidFill>
          <a:schemeClr val="bg1"/>
        </a:solidFill>
        <a:effectLst/>
      </p:bgPr>
    </p:bg>
    <p:spTree>
      <p:nvGrpSpPr>
        <p:cNvPr id="1" name=""/>
        <p:cNvGrpSpPr/>
        <p:nvPr/>
      </p:nvGrpSpPr>
      <p:grpSpPr>
        <a:xfrm>
          <a:off x="0" y="0"/>
          <a:ext cx="0" cy="0"/>
          <a:chOff x="0" y="0"/>
          <a:chExt cx="0" cy="0"/>
        </a:xfrm>
      </p:grpSpPr>
      <p:sp>
        <p:nvSpPr>
          <p:cNvPr id="6" name="Holder 6"/>
          <p:cNvSpPr>
            <a:spLocks noGrp="1"/>
          </p:cNvSpPr>
          <p:nvPr>
            <p:ph type="sldNum" sz="quarter" idx="7"/>
          </p:nvPr>
        </p:nvSpPr>
        <p:spPr/>
        <p:txBody>
          <a:bodyPr lIns="0" tIns="0" rIns="0" bIns="0"/>
          <a:lstStyle>
            <a:lvl1pPr>
              <a:defRPr sz="1500" b="1" i="0">
                <a:solidFill>
                  <a:srgbClr val="E4221F"/>
                </a:solidFill>
                <a:latin typeface="Montserrat"/>
                <a:cs typeface="Montserrat"/>
              </a:defRPr>
            </a:lvl1pPr>
          </a:lstStyle>
          <a:p>
            <a:pPr marL="38100">
              <a:lnSpc>
                <a:spcPct val="100000"/>
              </a:lnSpc>
              <a:spcBef>
                <a:spcPts val="215"/>
              </a:spcBef>
            </a:pPr>
            <a:fld id="{81D60167-4931-47E6-BA6A-407CBD079E47}" type="slidenum">
              <a:rPr spc="-25" dirty="0"/>
              <a:t>‹N°›</a:t>
            </a:fld>
            <a:endParaRPr spc="-25" dirty="0"/>
          </a:p>
        </p:txBody>
      </p:sp>
      <p:pic>
        <p:nvPicPr>
          <p:cNvPr id="9" name="Graphique 8">
            <a:extLst>
              <a:ext uri="{FF2B5EF4-FFF2-40B4-BE49-F238E27FC236}">
                <a16:creationId xmlns:a16="http://schemas.microsoft.com/office/drawing/2014/main" id="{CB3ABBF7-A223-3C2D-3E59-C8E4EBFD32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6585" y="8871284"/>
            <a:ext cx="3116848" cy="533420"/>
          </a:xfrm>
          <a:prstGeom prst="rect">
            <a:avLst/>
          </a:prstGeom>
        </p:spPr>
      </p:pic>
      <p:sp>
        <p:nvSpPr>
          <p:cNvPr id="2" name="object 2">
            <a:extLst>
              <a:ext uri="{FF2B5EF4-FFF2-40B4-BE49-F238E27FC236}">
                <a16:creationId xmlns:a16="http://schemas.microsoft.com/office/drawing/2014/main" id="{ABAC9275-38BD-9F64-FEC9-DFE69CD75008}"/>
              </a:ext>
            </a:extLst>
          </p:cNvPr>
          <p:cNvSpPr/>
          <p:nvPr userDrawn="1"/>
        </p:nvSpPr>
        <p:spPr>
          <a:xfrm>
            <a:off x="8991" y="827709"/>
            <a:ext cx="5688000" cy="36000"/>
          </a:xfrm>
          <a:custGeom>
            <a:avLst/>
            <a:gdLst/>
            <a:ahLst/>
            <a:cxnLst/>
            <a:rect l="l" t="t" r="r" b="b"/>
            <a:pathLst>
              <a:path w="5668010" h="25400">
                <a:moveTo>
                  <a:pt x="5667908" y="0"/>
                </a:moveTo>
                <a:lnTo>
                  <a:pt x="0" y="0"/>
                </a:lnTo>
                <a:lnTo>
                  <a:pt x="0" y="25400"/>
                </a:lnTo>
                <a:lnTo>
                  <a:pt x="5667908" y="25400"/>
                </a:lnTo>
                <a:lnTo>
                  <a:pt x="5667908" y="0"/>
                </a:lnTo>
                <a:close/>
              </a:path>
            </a:pathLst>
          </a:custGeom>
          <a:solidFill>
            <a:srgbClr val="000000"/>
          </a:solidFill>
        </p:spPr>
        <p:txBody>
          <a:bodyPr wrap="square" lIns="0" tIns="0" rIns="0" bIns="0" rtlCol="0"/>
          <a:lstStyle/>
          <a:p>
            <a:endParaRPr/>
          </a:p>
        </p:txBody>
      </p:sp>
      <p:sp>
        <p:nvSpPr>
          <p:cNvPr id="5" name="object 3">
            <a:extLst>
              <a:ext uri="{FF2B5EF4-FFF2-40B4-BE49-F238E27FC236}">
                <a16:creationId xmlns:a16="http://schemas.microsoft.com/office/drawing/2014/main" id="{431DDB73-0E98-D1AE-7D11-95C84AAE4623}"/>
              </a:ext>
            </a:extLst>
          </p:cNvPr>
          <p:cNvSpPr/>
          <p:nvPr userDrawn="1"/>
        </p:nvSpPr>
        <p:spPr>
          <a:xfrm>
            <a:off x="6034699" y="5636144"/>
            <a:ext cx="5041900" cy="2736000"/>
          </a:xfrm>
          <a:custGeom>
            <a:avLst/>
            <a:gdLst/>
            <a:ahLst/>
            <a:cxnLst/>
            <a:rect l="l" t="t" r="r" b="b"/>
            <a:pathLst>
              <a:path w="5041900" h="2442209">
                <a:moveTo>
                  <a:pt x="4851400" y="0"/>
                </a:moveTo>
                <a:lnTo>
                  <a:pt x="190500" y="0"/>
                </a:lnTo>
                <a:lnTo>
                  <a:pt x="146821" y="5031"/>
                </a:lnTo>
                <a:lnTo>
                  <a:pt x="106724" y="19363"/>
                </a:lnTo>
                <a:lnTo>
                  <a:pt x="71353" y="41851"/>
                </a:lnTo>
                <a:lnTo>
                  <a:pt x="41851" y="71353"/>
                </a:lnTo>
                <a:lnTo>
                  <a:pt x="19363" y="106724"/>
                </a:lnTo>
                <a:lnTo>
                  <a:pt x="5031" y="146821"/>
                </a:lnTo>
                <a:lnTo>
                  <a:pt x="0" y="190500"/>
                </a:lnTo>
                <a:lnTo>
                  <a:pt x="0" y="2251557"/>
                </a:lnTo>
                <a:lnTo>
                  <a:pt x="5031" y="2295236"/>
                </a:lnTo>
                <a:lnTo>
                  <a:pt x="19363" y="2335333"/>
                </a:lnTo>
                <a:lnTo>
                  <a:pt x="41851" y="2370704"/>
                </a:lnTo>
                <a:lnTo>
                  <a:pt x="71353" y="2400205"/>
                </a:lnTo>
                <a:lnTo>
                  <a:pt x="106724" y="2422694"/>
                </a:lnTo>
                <a:lnTo>
                  <a:pt x="146821" y="2437026"/>
                </a:lnTo>
                <a:lnTo>
                  <a:pt x="190500" y="2442057"/>
                </a:lnTo>
                <a:lnTo>
                  <a:pt x="4851400" y="2442057"/>
                </a:lnTo>
                <a:lnTo>
                  <a:pt x="4895078" y="2437026"/>
                </a:lnTo>
                <a:lnTo>
                  <a:pt x="4935175" y="2422694"/>
                </a:lnTo>
                <a:lnTo>
                  <a:pt x="4970546" y="2400205"/>
                </a:lnTo>
                <a:lnTo>
                  <a:pt x="5000048" y="2370704"/>
                </a:lnTo>
                <a:lnTo>
                  <a:pt x="5022536" y="2335333"/>
                </a:lnTo>
                <a:lnTo>
                  <a:pt x="5036868" y="2295236"/>
                </a:lnTo>
                <a:lnTo>
                  <a:pt x="5041900" y="2251557"/>
                </a:lnTo>
                <a:lnTo>
                  <a:pt x="5041900" y="190500"/>
                </a:lnTo>
                <a:lnTo>
                  <a:pt x="5036868" y="146821"/>
                </a:lnTo>
                <a:lnTo>
                  <a:pt x="5022536" y="106724"/>
                </a:lnTo>
                <a:lnTo>
                  <a:pt x="5000048" y="71353"/>
                </a:lnTo>
                <a:lnTo>
                  <a:pt x="4970546" y="41851"/>
                </a:lnTo>
                <a:lnTo>
                  <a:pt x="4935175" y="19363"/>
                </a:lnTo>
                <a:lnTo>
                  <a:pt x="4895078" y="5031"/>
                </a:lnTo>
                <a:lnTo>
                  <a:pt x="4851400" y="0"/>
                </a:lnTo>
                <a:close/>
              </a:path>
            </a:pathLst>
          </a:custGeom>
          <a:solidFill>
            <a:srgbClr val="333333"/>
          </a:solidFill>
        </p:spPr>
        <p:txBody>
          <a:bodyPr wrap="square" lIns="0" tIns="0" rIns="0" bIns="0" rtlCol="0"/>
          <a:lstStyle/>
          <a:p>
            <a:endParaRPr/>
          </a:p>
        </p:txBody>
      </p:sp>
      <p:sp>
        <p:nvSpPr>
          <p:cNvPr id="8" name="object 6">
            <a:extLst>
              <a:ext uri="{FF2B5EF4-FFF2-40B4-BE49-F238E27FC236}">
                <a16:creationId xmlns:a16="http://schemas.microsoft.com/office/drawing/2014/main" id="{E3810964-FF9B-C893-BADE-A28C1A7965E0}"/>
              </a:ext>
            </a:extLst>
          </p:cNvPr>
          <p:cNvSpPr/>
          <p:nvPr userDrawn="1"/>
        </p:nvSpPr>
        <p:spPr>
          <a:xfrm>
            <a:off x="842599" y="5636143"/>
            <a:ext cx="5041900" cy="2736000"/>
          </a:xfrm>
          <a:custGeom>
            <a:avLst/>
            <a:gdLst/>
            <a:ahLst/>
            <a:cxnLst/>
            <a:rect l="l" t="t" r="r" b="b"/>
            <a:pathLst>
              <a:path w="5041900" h="2442209">
                <a:moveTo>
                  <a:pt x="4851400" y="0"/>
                </a:moveTo>
                <a:lnTo>
                  <a:pt x="190500" y="0"/>
                </a:lnTo>
                <a:lnTo>
                  <a:pt x="146821" y="5031"/>
                </a:lnTo>
                <a:lnTo>
                  <a:pt x="106724" y="19363"/>
                </a:lnTo>
                <a:lnTo>
                  <a:pt x="71353" y="41851"/>
                </a:lnTo>
                <a:lnTo>
                  <a:pt x="41851" y="71353"/>
                </a:lnTo>
                <a:lnTo>
                  <a:pt x="19363" y="106724"/>
                </a:lnTo>
                <a:lnTo>
                  <a:pt x="5031" y="146821"/>
                </a:lnTo>
                <a:lnTo>
                  <a:pt x="0" y="190500"/>
                </a:lnTo>
                <a:lnTo>
                  <a:pt x="0" y="2251557"/>
                </a:lnTo>
                <a:lnTo>
                  <a:pt x="5031" y="2295236"/>
                </a:lnTo>
                <a:lnTo>
                  <a:pt x="19363" y="2335333"/>
                </a:lnTo>
                <a:lnTo>
                  <a:pt x="41851" y="2370704"/>
                </a:lnTo>
                <a:lnTo>
                  <a:pt x="71353" y="2400205"/>
                </a:lnTo>
                <a:lnTo>
                  <a:pt x="106724" y="2422694"/>
                </a:lnTo>
                <a:lnTo>
                  <a:pt x="146821" y="2437026"/>
                </a:lnTo>
                <a:lnTo>
                  <a:pt x="190500" y="2442057"/>
                </a:lnTo>
                <a:lnTo>
                  <a:pt x="4851400" y="2442057"/>
                </a:lnTo>
                <a:lnTo>
                  <a:pt x="4895078" y="2437026"/>
                </a:lnTo>
                <a:lnTo>
                  <a:pt x="4935175" y="2422694"/>
                </a:lnTo>
                <a:lnTo>
                  <a:pt x="4970546" y="2400205"/>
                </a:lnTo>
                <a:lnTo>
                  <a:pt x="5000048" y="2370704"/>
                </a:lnTo>
                <a:lnTo>
                  <a:pt x="5022536" y="2335333"/>
                </a:lnTo>
                <a:lnTo>
                  <a:pt x="5036868" y="2295236"/>
                </a:lnTo>
                <a:lnTo>
                  <a:pt x="5041900" y="2251557"/>
                </a:lnTo>
                <a:lnTo>
                  <a:pt x="5041900" y="190500"/>
                </a:lnTo>
                <a:lnTo>
                  <a:pt x="5036868" y="146821"/>
                </a:lnTo>
                <a:lnTo>
                  <a:pt x="5022536" y="106724"/>
                </a:lnTo>
                <a:lnTo>
                  <a:pt x="5000048" y="71353"/>
                </a:lnTo>
                <a:lnTo>
                  <a:pt x="4970546" y="41851"/>
                </a:lnTo>
                <a:lnTo>
                  <a:pt x="4935175" y="19363"/>
                </a:lnTo>
                <a:lnTo>
                  <a:pt x="4895078" y="5031"/>
                </a:lnTo>
                <a:lnTo>
                  <a:pt x="4851400" y="0"/>
                </a:lnTo>
                <a:close/>
              </a:path>
            </a:pathLst>
          </a:custGeom>
          <a:solidFill>
            <a:srgbClr val="333333"/>
          </a:solidFill>
        </p:spPr>
        <p:txBody>
          <a:bodyPr wrap="square" lIns="0" tIns="0" rIns="0" bIns="0" rtlCol="0"/>
          <a:lstStyle/>
          <a:p>
            <a:endParaRPr dirty="0"/>
          </a:p>
        </p:txBody>
      </p:sp>
      <p:sp>
        <p:nvSpPr>
          <p:cNvPr id="14" name="object 9">
            <a:extLst>
              <a:ext uri="{FF2B5EF4-FFF2-40B4-BE49-F238E27FC236}">
                <a16:creationId xmlns:a16="http://schemas.microsoft.com/office/drawing/2014/main" id="{2C539353-F186-EB48-5E89-1E9434D7E275}"/>
              </a:ext>
            </a:extLst>
          </p:cNvPr>
          <p:cNvSpPr/>
          <p:nvPr userDrawn="1"/>
        </p:nvSpPr>
        <p:spPr>
          <a:xfrm>
            <a:off x="11226800" y="5636145"/>
            <a:ext cx="5041900" cy="2736000"/>
          </a:xfrm>
          <a:custGeom>
            <a:avLst/>
            <a:gdLst/>
            <a:ahLst/>
            <a:cxnLst/>
            <a:rect l="l" t="t" r="r" b="b"/>
            <a:pathLst>
              <a:path w="5041900" h="2442209">
                <a:moveTo>
                  <a:pt x="4851400" y="0"/>
                </a:moveTo>
                <a:lnTo>
                  <a:pt x="190500" y="0"/>
                </a:lnTo>
                <a:lnTo>
                  <a:pt x="146821" y="5031"/>
                </a:lnTo>
                <a:lnTo>
                  <a:pt x="106724" y="19363"/>
                </a:lnTo>
                <a:lnTo>
                  <a:pt x="71353" y="41851"/>
                </a:lnTo>
                <a:lnTo>
                  <a:pt x="41851" y="71353"/>
                </a:lnTo>
                <a:lnTo>
                  <a:pt x="19363" y="106724"/>
                </a:lnTo>
                <a:lnTo>
                  <a:pt x="5031" y="146821"/>
                </a:lnTo>
                <a:lnTo>
                  <a:pt x="0" y="190500"/>
                </a:lnTo>
                <a:lnTo>
                  <a:pt x="0" y="2251557"/>
                </a:lnTo>
                <a:lnTo>
                  <a:pt x="5031" y="2295236"/>
                </a:lnTo>
                <a:lnTo>
                  <a:pt x="19363" y="2335333"/>
                </a:lnTo>
                <a:lnTo>
                  <a:pt x="41851" y="2370704"/>
                </a:lnTo>
                <a:lnTo>
                  <a:pt x="71353" y="2400205"/>
                </a:lnTo>
                <a:lnTo>
                  <a:pt x="106724" y="2422694"/>
                </a:lnTo>
                <a:lnTo>
                  <a:pt x="146821" y="2437026"/>
                </a:lnTo>
                <a:lnTo>
                  <a:pt x="190500" y="2442057"/>
                </a:lnTo>
                <a:lnTo>
                  <a:pt x="4851400" y="2442057"/>
                </a:lnTo>
                <a:lnTo>
                  <a:pt x="4895078" y="2437026"/>
                </a:lnTo>
                <a:lnTo>
                  <a:pt x="4935175" y="2422694"/>
                </a:lnTo>
                <a:lnTo>
                  <a:pt x="4970546" y="2400205"/>
                </a:lnTo>
                <a:lnTo>
                  <a:pt x="5000048" y="2370704"/>
                </a:lnTo>
                <a:lnTo>
                  <a:pt x="5022536" y="2335333"/>
                </a:lnTo>
                <a:lnTo>
                  <a:pt x="5036868" y="2295236"/>
                </a:lnTo>
                <a:lnTo>
                  <a:pt x="5041900" y="2251557"/>
                </a:lnTo>
                <a:lnTo>
                  <a:pt x="5041900" y="190500"/>
                </a:lnTo>
                <a:lnTo>
                  <a:pt x="5036868" y="146821"/>
                </a:lnTo>
                <a:lnTo>
                  <a:pt x="5022536" y="106724"/>
                </a:lnTo>
                <a:lnTo>
                  <a:pt x="5000048" y="71353"/>
                </a:lnTo>
                <a:lnTo>
                  <a:pt x="4970546" y="41851"/>
                </a:lnTo>
                <a:lnTo>
                  <a:pt x="4935175" y="19363"/>
                </a:lnTo>
                <a:lnTo>
                  <a:pt x="4895078" y="5031"/>
                </a:lnTo>
                <a:lnTo>
                  <a:pt x="4851400" y="0"/>
                </a:lnTo>
                <a:close/>
              </a:path>
            </a:pathLst>
          </a:custGeom>
          <a:solidFill>
            <a:srgbClr val="333333"/>
          </a:solidFill>
        </p:spPr>
        <p:txBody>
          <a:bodyPr wrap="square" lIns="0" tIns="0" rIns="0" bIns="0" rtlCol="0"/>
          <a:lstStyle/>
          <a:p>
            <a:endParaRPr/>
          </a:p>
        </p:txBody>
      </p:sp>
      <p:sp>
        <p:nvSpPr>
          <p:cNvPr id="16" name="Espace réservé du texte 40">
            <a:extLst>
              <a:ext uri="{FF2B5EF4-FFF2-40B4-BE49-F238E27FC236}">
                <a16:creationId xmlns:a16="http://schemas.microsoft.com/office/drawing/2014/main" id="{7E3F17B6-E2B4-E2F5-98C7-52A171CFA8A8}"/>
              </a:ext>
            </a:extLst>
          </p:cNvPr>
          <p:cNvSpPr>
            <a:spLocks noGrp="1"/>
          </p:cNvSpPr>
          <p:nvPr>
            <p:ph type="body" sz="quarter" idx="17" hasCustomPrompt="1"/>
          </p:nvPr>
        </p:nvSpPr>
        <p:spPr>
          <a:xfrm>
            <a:off x="8990" y="301823"/>
            <a:ext cx="5688000" cy="345887"/>
          </a:xfrm>
        </p:spPr>
        <p:txBody>
          <a:bodyPr/>
          <a:lstStyle>
            <a:lvl1pPr algn="r">
              <a:defRPr sz="2000" b="1">
                <a:solidFill>
                  <a:srgbClr val="D70A1C"/>
                </a:solidFill>
              </a:defRPr>
            </a:lvl1pPr>
          </a:lstStyle>
          <a:p>
            <a:r>
              <a:rPr lang="fr-FR" dirty="0"/>
              <a:t>DEVENIR L’ACTEUR N°2 DU MARCHÉ</a:t>
            </a:r>
          </a:p>
        </p:txBody>
      </p:sp>
      <p:sp>
        <p:nvSpPr>
          <p:cNvPr id="19" name="Espace réservé du texte 40">
            <a:extLst>
              <a:ext uri="{FF2B5EF4-FFF2-40B4-BE49-F238E27FC236}">
                <a16:creationId xmlns:a16="http://schemas.microsoft.com/office/drawing/2014/main" id="{99730727-E4F8-424C-38A3-C9590C0C23A7}"/>
              </a:ext>
            </a:extLst>
          </p:cNvPr>
          <p:cNvSpPr>
            <a:spLocks noGrp="1"/>
          </p:cNvSpPr>
          <p:nvPr>
            <p:ph type="body" sz="quarter" idx="18" hasCustomPrompt="1"/>
          </p:nvPr>
        </p:nvSpPr>
        <p:spPr>
          <a:xfrm>
            <a:off x="847191" y="1098884"/>
            <a:ext cx="11941709" cy="1077218"/>
          </a:xfrm>
        </p:spPr>
        <p:txBody>
          <a:bodyPr/>
          <a:lstStyle>
            <a:lvl1pPr algn="l">
              <a:defRPr sz="3500" b="1">
                <a:solidFill>
                  <a:schemeClr val="tx1"/>
                </a:solidFill>
              </a:defRPr>
            </a:lvl1pPr>
          </a:lstStyle>
          <a:p>
            <a:pPr lvl="0"/>
            <a:r>
              <a:rPr lang="fr-FR" dirty="0"/>
              <a:t>CLIQUEZ POUR MODIFIER LE TEXTE</a:t>
            </a:r>
          </a:p>
        </p:txBody>
      </p:sp>
      <p:sp>
        <p:nvSpPr>
          <p:cNvPr id="20" name="Espace réservé du texte 40">
            <a:extLst>
              <a:ext uri="{FF2B5EF4-FFF2-40B4-BE49-F238E27FC236}">
                <a16:creationId xmlns:a16="http://schemas.microsoft.com/office/drawing/2014/main" id="{9F262B91-0B7E-5114-A946-07FF9680ECE7}"/>
              </a:ext>
            </a:extLst>
          </p:cNvPr>
          <p:cNvSpPr>
            <a:spLocks noGrp="1"/>
          </p:cNvSpPr>
          <p:nvPr>
            <p:ph type="body" sz="quarter" idx="19" hasCustomPrompt="1"/>
          </p:nvPr>
        </p:nvSpPr>
        <p:spPr>
          <a:xfrm>
            <a:off x="1342396" y="5943600"/>
            <a:ext cx="4140000" cy="738664"/>
          </a:xfrm>
        </p:spPr>
        <p:txBody>
          <a:bodyPr/>
          <a:lstStyle>
            <a:lvl1pPr algn="l">
              <a:defRPr sz="2400" b="1">
                <a:solidFill>
                  <a:schemeClr val="bg1"/>
                </a:solidFill>
              </a:defRPr>
            </a:lvl1pPr>
          </a:lstStyle>
          <a:p>
            <a:pPr lvl="0"/>
            <a:r>
              <a:rPr lang="fr-FR" dirty="0"/>
              <a:t>Cliquez pour modifier le texte</a:t>
            </a:r>
          </a:p>
        </p:txBody>
      </p:sp>
      <p:sp>
        <p:nvSpPr>
          <p:cNvPr id="21" name="Espace réservé du texte 40">
            <a:extLst>
              <a:ext uri="{FF2B5EF4-FFF2-40B4-BE49-F238E27FC236}">
                <a16:creationId xmlns:a16="http://schemas.microsoft.com/office/drawing/2014/main" id="{BD4EF9BF-F5F1-E464-941E-7619EB295F86}"/>
              </a:ext>
            </a:extLst>
          </p:cNvPr>
          <p:cNvSpPr>
            <a:spLocks noGrp="1"/>
          </p:cNvSpPr>
          <p:nvPr>
            <p:ph type="body" sz="quarter" idx="20" hasCustomPrompt="1"/>
          </p:nvPr>
        </p:nvSpPr>
        <p:spPr>
          <a:xfrm>
            <a:off x="6508997" y="5943600"/>
            <a:ext cx="4140000" cy="738664"/>
          </a:xfrm>
        </p:spPr>
        <p:txBody>
          <a:bodyPr/>
          <a:lstStyle>
            <a:lvl1pPr algn="l">
              <a:defRPr sz="2400" b="1">
                <a:solidFill>
                  <a:schemeClr val="bg1"/>
                </a:solidFill>
              </a:defRPr>
            </a:lvl1pPr>
          </a:lstStyle>
          <a:p>
            <a:pPr lvl="0"/>
            <a:r>
              <a:rPr lang="fr-FR" dirty="0"/>
              <a:t>Cliquez pour modifier le texte</a:t>
            </a:r>
          </a:p>
        </p:txBody>
      </p:sp>
      <p:sp>
        <p:nvSpPr>
          <p:cNvPr id="22" name="Espace réservé du texte 40">
            <a:extLst>
              <a:ext uri="{FF2B5EF4-FFF2-40B4-BE49-F238E27FC236}">
                <a16:creationId xmlns:a16="http://schemas.microsoft.com/office/drawing/2014/main" id="{B4094A69-6F8A-65E4-4094-A648C464F4A1}"/>
              </a:ext>
            </a:extLst>
          </p:cNvPr>
          <p:cNvSpPr>
            <a:spLocks noGrp="1"/>
          </p:cNvSpPr>
          <p:nvPr>
            <p:ph type="body" sz="quarter" idx="21" hasCustomPrompt="1"/>
          </p:nvPr>
        </p:nvSpPr>
        <p:spPr>
          <a:xfrm>
            <a:off x="11701100" y="5943600"/>
            <a:ext cx="4140000" cy="738664"/>
          </a:xfrm>
        </p:spPr>
        <p:txBody>
          <a:bodyPr/>
          <a:lstStyle>
            <a:lvl1pPr algn="l">
              <a:defRPr sz="2400" b="1">
                <a:solidFill>
                  <a:schemeClr val="bg1"/>
                </a:solidFill>
              </a:defRPr>
            </a:lvl1pPr>
          </a:lstStyle>
          <a:p>
            <a:pPr lvl="0"/>
            <a:r>
              <a:rPr lang="fr-FR" dirty="0"/>
              <a:t>Cliquez pour modifier le texte</a:t>
            </a:r>
          </a:p>
        </p:txBody>
      </p:sp>
      <p:pic>
        <p:nvPicPr>
          <p:cNvPr id="15" name="Image 14">
            <a:extLst>
              <a:ext uri="{FF2B5EF4-FFF2-40B4-BE49-F238E27FC236}">
                <a16:creationId xmlns:a16="http://schemas.microsoft.com/office/drawing/2014/main" id="{AE575CE7-10C8-CCE6-D5C1-05760786457E}"/>
              </a:ext>
            </a:extLst>
          </p:cNvPr>
          <p:cNvPicPr/>
          <p:nvPr userDrawn="1"/>
        </p:nvPicPr>
        <p:blipFill>
          <a:blip r:embed="rId4" cstate="print"/>
          <a:srcRect l="470" t="4085" r="704" b="3120"/>
          <a:stretch>
            <a:fillRect/>
          </a:stretch>
        </p:blipFill>
        <p:spPr>
          <a:xfrm>
            <a:off x="11226800" y="2969031"/>
            <a:ext cx="5041900" cy="2442058"/>
          </a:xfrm>
          <a:custGeom>
            <a:avLst/>
            <a:gdLst>
              <a:gd name="connsiteX0" fmla="*/ 190500 w 5041900"/>
              <a:gd name="connsiteY0" fmla="*/ 0 h 2442058"/>
              <a:gd name="connsiteX1" fmla="*/ 4851400 w 5041900"/>
              <a:gd name="connsiteY1" fmla="*/ 0 h 2442058"/>
              <a:gd name="connsiteX2" fmla="*/ 4895078 w 5041900"/>
              <a:gd name="connsiteY2" fmla="*/ 5031 h 2442058"/>
              <a:gd name="connsiteX3" fmla="*/ 4935175 w 5041900"/>
              <a:gd name="connsiteY3" fmla="*/ 19363 h 2442058"/>
              <a:gd name="connsiteX4" fmla="*/ 4970546 w 5041900"/>
              <a:gd name="connsiteY4" fmla="*/ 41851 h 2442058"/>
              <a:gd name="connsiteX5" fmla="*/ 5000048 w 5041900"/>
              <a:gd name="connsiteY5" fmla="*/ 71353 h 2442058"/>
              <a:gd name="connsiteX6" fmla="*/ 5022536 w 5041900"/>
              <a:gd name="connsiteY6" fmla="*/ 106724 h 2442058"/>
              <a:gd name="connsiteX7" fmla="*/ 5036868 w 5041900"/>
              <a:gd name="connsiteY7" fmla="*/ 146821 h 2442058"/>
              <a:gd name="connsiteX8" fmla="*/ 5041900 w 5041900"/>
              <a:gd name="connsiteY8" fmla="*/ 190500 h 2442058"/>
              <a:gd name="connsiteX9" fmla="*/ 5041900 w 5041900"/>
              <a:gd name="connsiteY9" fmla="*/ 2251558 h 2442058"/>
              <a:gd name="connsiteX10" fmla="*/ 5036868 w 5041900"/>
              <a:gd name="connsiteY10" fmla="*/ 2295237 h 2442058"/>
              <a:gd name="connsiteX11" fmla="*/ 5022536 w 5041900"/>
              <a:gd name="connsiteY11" fmla="*/ 2335334 h 2442058"/>
              <a:gd name="connsiteX12" fmla="*/ 5000048 w 5041900"/>
              <a:gd name="connsiteY12" fmla="*/ 2370705 h 2442058"/>
              <a:gd name="connsiteX13" fmla="*/ 4970546 w 5041900"/>
              <a:gd name="connsiteY13" fmla="*/ 2400206 h 2442058"/>
              <a:gd name="connsiteX14" fmla="*/ 4935175 w 5041900"/>
              <a:gd name="connsiteY14" fmla="*/ 2422695 h 2442058"/>
              <a:gd name="connsiteX15" fmla="*/ 4895078 w 5041900"/>
              <a:gd name="connsiteY15" fmla="*/ 2437027 h 2442058"/>
              <a:gd name="connsiteX16" fmla="*/ 4851400 w 5041900"/>
              <a:gd name="connsiteY16" fmla="*/ 2442058 h 2442058"/>
              <a:gd name="connsiteX17" fmla="*/ 190500 w 5041900"/>
              <a:gd name="connsiteY17" fmla="*/ 2442058 h 2442058"/>
              <a:gd name="connsiteX18" fmla="*/ 146821 w 5041900"/>
              <a:gd name="connsiteY18" fmla="*/ 2437027 h 2442058"/>
              <a:gd name="connsiteX19" fmla="*/ 106724 w 5041900"/>
              <a:gd name="connsiteY19" fmla="*/ 2422695 h 2442058"/>
              <a:gd name="connsiteX20" fmla="*/ 71353 w 5041900"/>
              <a:gd name="connsiteY20" fmla="*/ 2400206 h 2442058"/>
              <a:gd name="connsiteX21" fmla="*/ 41851 w 5041900"/>
              <a:gd name="connsiteY21" fmla="*/ 2370705 h 2442058"/>
              <a:gd name="connsiteX22" fmla="*/ 19363 w 5041900"/>
              <a:gd name="connsiteY22" fmla="*/ 2335334 h 2442058"/>
              <a:gd name="connsiteX23" fmla="*/ 5031 w 5041900"/>
              <a:gd name="connsiteY23" fmla="*/ 2295237 h 2442058"/>
              <a:gd name="connsiteX24" fmla="*/ 0 w 5041900"/>
              <a:gd name="connsiteY24" fmla="*/ 2251558 h 2442058"/>
              <a:gd name="connsiteX25" fmla="*/ 0 w 5041900"/>
              <a:gd name="connsiteY25" fmla="*/ 190500 h 2442058"/>
              <a:gd name="connsiteX26" fmla="*/ 5031 w 5041900"/>
              <a:gd name="connsiteY26" fmla="*/ 146821 h 2442058"/>
              <a:gd name="connsiteX27" fmla="*/ 19363 w 5041900"/>
              <a:gd name="connsiteY27" fmla="*/ 106724 h 2442058"/>
              <a:gd name="connsiteX28" fmla="*/ 41851 w 5041900"/>
              <a:gd name="connsiteY28" fmla="*/ 71353 h 2442058"/>
              <a:gd name="connsiteX29" fmla="*/ 71353 w 5041900"/>
              <a:gd name="connsiteY29" fmla="*/ 41851 h 2442058"/>
              <a:gd name="connsiteX30" fmla="*/ 106724 w 5041900"/>
              <a:gd name="connsiteY30" fmla="*/ 19363 h 2442058"/>
              <a:gd name="connsiteX31" fmla="*/ 146821 w 5041900"/>
              <a:gd name="connsiteY31" fmla="*/ 5031 h 244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41900" h="2442058">
                <a:moveTo>
                  <a:pt x="190500" y="0"/>
                </a:moveTo>
                <a:lnTo>
                  <a:pt x="4851400" y="0"/>
                </a:lnTo>
                <a:lnTo>
                  <a:pt x="4895078" y="5031"/>
                </a:lnTo>
                <a:lnTo>
                  <a:pt x="4935175" y="19363"/>
                </a:lnTo>
                <a:lnTo>
                  <a:pt x="4970546" y="41851"/>
                </a:lnTo>
                <a:lnTo>
                  <a:pt x="5000048" y="71353"/>
                </a:lnTo>
                <a:lnTo>
                  <a:pt x="5022536" y="106724"/>
                </a:lnTo>
                <a:lnTo>
                  <a:pt x="5036868" y="146821"/>
                </a:lnTo>
                <a:lnTo>
                  <a:pt x="5041900" y="190500"/>
                </a:lnTo>
                <a:lnTo>
                  <a:pt x="5041900" y="2251558"/>
                </a:lnTo>
                <a:lnTo>
                  <a:pt x="5036868" y="2295237"/>
                </a:lnTo>
                <a:lnTo>
                  <a:pt x="5022536" y="2335334"/>
                </a:lnTo>
                <a:lnTo>
                  <a:pt x="5000048" y="2370705"/>
                </a:lnTo>
                <a:lnTo>
                  <a:pt x="4970546" y="2400206"/>
                </a:lnTo>
                <a:lnTo>
                  <a:pt x="4935175" y="2422695"/>
                </a:lnTo>
                <a:lnTo>
                  <a:pt x="4895078" y="2437027"/>
                </a:lnTo>
                <a:lnTo>
                  <a:pt x="4851400" y="2442058"/>
                </a:lnTo>
                <a:lnTo>
                  <a:pt x="190500" y="2442058"/>
                </a:lnTo>
                <a:lnTo>
                  <a:pt x="146821" y="2437027"/>
                </a:lnTo>
                <a:lnTo>
                  <a:pt x="106724" y="2422695"/>
                </a:lnTo>
                <a:lnTo>
                  <a:pt x="71353" y="2400206"/>
                </a:lnTo>
                <a:lnTo>
                  <a:pt x="41851" y="2370705"/>
                </a:lnTo>
                <a:lnTo>
                  <a:pt x="19363" y="2335334"/>
                </a:lnTo>
                <a:lnTo>
                  <a:pt x="5031" y="2295237"/>
                </a:lnTo>
                <a:lnTo>
                  <a:pt x="0" y="2251558"/>
                </a:lnTo>
                <a:lnTo>
                  <a:pt x="0" y="190500"/>
                </a:lnTo>
                <a:lnTo>
                  <a:pt x="5031" y="146821"/>
                </a:lnTo>
                <a:lnTo>
                  <a:pt x="19363" y="106724"/>
                </a:lnTo>
                <a:lnTo>
                  <a:pt x="41851" y="71353"/>
                </a:lnTo>
                <a:lnTo>
                  <a:pt x="71353" y="41851"/>
                </a:lnTo>
                <a:lnTo>
                  <a:pt x="106724" y="19363"/>
                </a:lnTo>
                <a:lnTo>
                  <a:pt x="146821" y="5031"/>
                </a:lnTo>
                <a:close/>
              </a:path>
            </a:pathLst>
          </a:custGeom>
        </p:spPr>
      </p:pic>
      <p:pic>
        <p:nvPicPr>
          <p:cNvPr id="18" name="Image 17">
            <a:extLst>
              <a:ext uri="{FF2B5EF4-FFF2-40B4-BE49-F238E27FC236}">
                <a16:creationId xmlns:a16="http://schemas.microsoft.com/office/drawing/2014/main" id="{61F81810-D8CB-A77A-53D8-33D53E7A0355}"/>
              </a:ext>
            </a:extLst>
          </p:cNvPr>
          <p:cNvPicPr/>
          <p:nvPr userDrawn="1"/>
        </p:nvPicPr>
        <p:blipFill>
          <a:blip r:embed="rId5" cstate="print"/>
          <a:srcRect l="540" t="4085" r="634" b="3120"/>
          <a:stretch>
            <a:fillRect/>
          </a:stretch>
        </p:blipFill>
        <p:spPr>
          <a:xfrm>
            <a:off x="842599" y="2969031"/>
            <a:ext cx="5041900" cy="2442058"/>
          </a:xfrm>
          <a:custGeom>
            <a:avLst/>
            <a:gdLst>
              <a:gd name="connsiteX0" fmla="*/ 190500 w 5041900"/>
              <a:gd name="connsiteY0" fmla="*/ 0 h 2442058"/>
              <a:gd name="connsiteX1" fmla="*/ 4851400 w 5041900"/>
              <a:gd name="connsiteY1" fmla="*/ 0 h 2442058"/>
              <a:gd name="connsiteX2" fmla="*/ 4895078 w 5041900"/>
              <a:gd name="connsiteY2" fmla="*/ 5031 h 2442058"/>
              <a:gd name="connsiteX3" fmla="*/ 4935175 w 5041900"/>
              <a:gd name="connsiteY3" fmla="*/ 19363 h 2442058"/>
              <a:gd name="connsiteX4" fmla="*/ 4970546 w 5041900"/>
              <a:gd name="connsiteY4" fmla="*/ 41851 h 2442058"/>
              <a:gd name="connsiteX5" fmla="*/ 5000048 w 5041900"/>
              <a:gd name="connsiteY5" fmla="*/ 71353 h 2442058"/>
              <a:gd name="connsiteX6" fmla="*/ 5022536 w 5041900"/>
              <a:gd name="connsiteY6" fmla="*/ 106724 h 2442058"/>
              <a:gd name="connsiteX7" fmla="*/ 5036868 w 5041900"/>
              <a:gd name="connsiteY7" fmla="*/ 146821 h 2442058"/>
              <a:gd name="connsiteX8" fmla="*/ 5041900 w 5041900"/>
              <a:gd name="connsiteY8" fmla="*/ 190500 h 2442058"/>
              <a:gd name="connsiteX9" fmla="*/ 5041900 w 5041900"/>
              <a:gd name="connsiteY9" fmla="*/ 2251558 h 2442058"/>
              <a:gd name="connsiteX10" fmla="*/ 5036868 w 5041900"/>
              <a:gd name="connsiteY10" fmla="*/ 2295237 h 2442058"/>
              <a:gd name="connsiteX11" fmla="*/ 5022536 w 5041900"/>
              <a:gd name="connsiteY11" fmla="*/ 2335334 h 2442058"/>
              <a:gd name="connsiteX12" fmla="*/ 5000048 w 5041900"/>
              <a:gd name="connsiteY12" fmla="*/ 2370705 h 2442058"/>
              <a:gd name="connsiteX13" fmla="*/ 4970546 w 5041900"/>
              <a:gd name="connsiteY13" fmla="*/ 2400206 h 2442058"/>
              <a:gd name="connsiteX14" fmla="*/ 4935175 w 5041900"/>
              <a:gd name="connsiteY14" fmla="*/ 2422695 h 2442058"/>
              <a:gd name="connsiteX15" fmla="*/ 4895078 w 5041900"/>
              <a:gd name="connsiteY15" fmla="*/ 2437027 h 2442058"/>
              <a:gd name="connsiteX16" fmla="*/ 4851400 w 5041900"/>
              <a:gd name="connsiteY16" fmla="*/ 2442058 h 2442058"/>
              <a:gd name="connsiteX17" fmla="*/ 190500 w 5041900"/>
              <a:gd name="connsiteY17" fmla="*/ 2442058 h 2442058"/>
              <a:gd name="connsiteX18" fmla="*/ 146821 w 5041900"/>
              <a:gd name="connsiteY18" fmla="*/ 2437027 h 2442058"/>
              <a:gd name="connsiteX19" fmla="*/ 106724 w 5041900"/>
              <a:gd name="connsiteY19" fmla="*/ 2422695 h 2442058"/>
              <a:gd name="connsiteX20" fmla="*/ 71353 w 5041900"/>
              <a:gd name="connsiteY20" fmla="*/ 2400206 h 2442058"/>
              <a:gd name="connsiteX21" fmla="*/ 41851 w 5041900"/>
              <a:gd name="connsiteY21" fmla="*/ 2370705 h 2442058"/>
              <a:gd name="connsiteX22" fmla="*/ 19363 w 5041900"/>
              <a:gd name="connsiteY22" fmla="*/ 2335334 h 2442058"/>
              <a:gd name="connsiteX23" fmla="*/ 5031 w 5041900"/>
              <a:gd name="connsiteY23" fmla="*/ 2295237 h 2442058"/>
              <a:gd name="connsiteX24" fmla="*/ 0 w 5041900"/>
              <a:gd name="connsiteY24" fmla="*/ 2251558 h 2442058"/>
              <a:gd name="connsiteX25" fmla="*/ 0 w 5041900"/>
              <a:gd name="connsiteY25" fmla="*/ 190500 h 2442058"/>
              <a:gd name="connsiteX26" fmla="*/ 5031 w 5041900"/>
              <a:gd name="connsiteY26" fmla="*/ 146821 h 2442058"/>
              <a:gd name="connsiteX27" fmla="*/ 19363 w 5041900"/>
              <a:gd name="connsiteY27" fmla="*/ 106724 h 2442058"/>
              <a:gd name="connsiteX28" fmla="*/ 41851 w 5041900"/>
              <a:gd name="connsiteY28" fmla="*/ 71353 h 2442058"/>
              <a:gd name="connsiteX29" fmla="*/ 71353 w 5041900"/>
              <a:gd name="connsiteY29" fmla="*/ 41851 h 2442058"/>
              <a:gd name="connsiteX30" fmla="*/ 106724 w 5041900"/>
              <a:gd name="connsiteY30" fmla="*/ 19363 h 2442058"/>
              <a:gd name="connsiteX31" fmla="*/ 146821 w 5041900"/>
              <a:gd name="connsiteY31" fmla="*/ 5031 h 244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41900" h="2442058">
                <a:moveTo>
                  <a:pt x="190500" y="0"/>
                </a:moveTo>
                <a:lnTo>
                  <a:pt x="4851400" y="0"/>
                </a:lnTo>
                <a:lnTo>
                  <a:pt x="4895078" y="5031"/>
                </a:lnTo>
                <a:lnTo>
                  <a:pt x="4935175" y="19363"/>
                </a:lnTo>
                <a:lnTo>
                  <a:pt x="4970546" y="41851"/>
                </a:lnTo>
                <a:lnTo>
                  <a:pt x="5000048" y="71353"/>
                </a:lnTo>
                <a:lnTo>
                  <a:pt x="5022536" y="106724"/>
                </a:lnTo>
                <a:lnTo>
                  <a:pt x="5036868" y="146821"/>
                </a:lnTo>
                <a:lnTo>
                  <a:pt x="5041900" y="190500"/>
                </a:lnTo>
                <a:lnTo>
                  <a:pt x="5041900" y="2251558"/>
                </a:lnTo>
                <a:lnTo>
                  <a:pt x="5036868" y="2295237"/>
                </a:lnTo>
                <a:lnTo>
                  <a:pt x="5022536" y="2335334"/>
                </a:lnTo>
                <a:lnTo>
                  <a:pt x="5000048" y="2370705"/>
                </a:lnTo>
                <a:lnTo>
                  <a:pt x="4970546" y="2400206"/>
                </a:lnTo>
                <a:lnTo>
                  <a:pt x="4935175" y="2422695"/>
                </a:lnTo>
                <a:lnTo>
                  <a:pt x="4895078" y="2437027"/>
                </a:lnTo>
                <a:lnTo>
                  <a:pt x="4851400" y="2442058"/>
                </a:lnTo>
                <a:lnTo>
                  <a:pt x="190500" y="2442058"/>
                </a:lnTo>
                <a:lnTo>
                  <a:pt x="146821" y="2437027"/>
                </a:lnTo>
                <a:lnTo>
                  <a:pt x="106724" y="2422695"/>
                </a:lnTo>
                <a:lnTo>
                  <a:pt x="71353" y="2400206"/>
                </a:lnTo>
                <a:lnTo>
                  <a:pt x="41851" y="2370705"/>
                </a:lnTo>
                <a:lnTo>
                  <a:pt x="19363" y="2335334"/>
                </a:lnTo>
                <a:lnTo>
                  <a:pt x="5031" y="2295237"/>
                </a:lnTo>
                <a:lnTo>
                  <a:pt x="0" y="2251558"/>
                </a:lnTo>
                <a:lnTo>
                  <a:pt x="0" y="190500"/>
                </a:lnTo>
                <a:lnTo>
                  <a:pt x="5031" y="146821"/>
                </a:lnTo>
                <a:lnTo>
                  <a:pt x="19363" y="106724"/>
                </a:lnTo>
                <a:lnTo>
                  <a:pt x="41851" y="71353"/>
                </a:lnTo>
                <a:lnTo>
                  <a:pt x="71353" y="41851"/>
                </a:lnTo>
                <a:lnTo>
                  <a:pt x="106724" y="19363"/>
                </a:lnTo>
                <a:lnTo>
                  <a:pt x="146821" y="5031"/>
                </a:lnTo>
                <a:close/>
              </a:path>
            </a:pathLst>
          </a:custGeom>
        </p:spPr>
      </p:pic>
      <p:pic>
        <p:nvPicPr>
          <p:cNvPr id="3" name="Image 2">
            <a:extLst>
              <a:ext uri="{FF2B5EF4-FFF2-40B4-BE49-F238E27FC236}">
                <a16:creationId xmlns:a16="http://schemas.microsoft.com/office/drawing/2014/main" id="{38F8A446-6A67-04E4-A73B-E155F0352709}"/>
              </a:ext>
            </a:extLst>
          </p:cNvPr>
          <p:cNvPicPr/>
          <p:nvPr userDrawn="1"/>
        </p:nvPicPr>
        <p:blipFill>
          <a:blip r:embed="rId6" cstate="print"/>
          <a:srcRect l="773" t="4085" r="401" b="3120"/>
          <a:stretch>
            <a:fillRect/>
          </a:stretch>
        </p:blipFill>
        <p:spPr>
          <a:xfrm>
            <a:off x="6034699" y="2969031"/>
            <a:ext cx="5041900" cy="2442058"/>
          </a:xfrm>
          <a:custGeom>
            <a:avLst/>
            <a:gdLst>
              <a:gd name="connsiteX0" fmla="*/ 190500 w 5041900"/>
              <a:gd name="connsiteY0" fmla="*/ 0 h 2442058"/>
              <a:gd name="connsiteX1" fmla="*/ 4851400 w 5041900"/>
              <a:gd name="connsiteY1" fmla="*/ 0 h 2442058"/>
              <a:gd name="connsiteX2" fmla="*/ 4895078 w 5041900"/>
              <a:gd name="connsiteY2" fmla="*/ 5031 h 2442058"/>
              <a:gd name="connsiteX3" fmla="*/ 4935175 w 5041900"/>
              <a:gd name="connsiteY3" fmla="*/ 19363 h 2442058"/>
              <a:gd name="connsiteX4" fmla="*/ 4970546 w 5041900"/>
              <a:gd name="connsiteY4" fmla="*/ 41851 h 2442058"/>
              <a:gd name="connsiteX5" fmla="*/ 5000048 w 5041900"/>
              <a:gd name="connsiteY5" fmla="*/ 71353 h 2442058"/>
              <a:gd name="connsiteX6" fmla="*/ 5022536 w 5041900"/>
              <a:gd name="connsiteY6" fmla="*/ 106724 h 2442058"/>
              <a:gd name="connsiteX7" fmla="*/ 5036868 w 5041900"/>
              <a:gd name="connsiteY7" fmla="*/ 146821 h 2442058"/>
              <a:gd name="connsiteX8" fmla="*/ 5041900 w 5041900"/>
              <a:gd name="connsiteY8" fmla="*/ 190500 h 2442058"/>
              <a:gd name="connsiteX9" fmla="*/ 5041900 w 5041900"/>
              <a:gd name="connsiteY9" fmla="*/ 2251558 h 2442058"/>
              <a:gd name="connsiteX10" fmla="*/ 5036868 w 5041900"/>
              <a:gd name="connsiteY10" fmla="*/ 2295237 h 2442058"/>
              <a:gd name="connsiteX11" fmla="*/ 5022536 w 5041900"/>
              <a:gd name="connsiteY11" fmla="*/ 2335334 h 2442058"/>
              <a:gd name="connsiteX12" fmla="*/ 5000048 w 5041900"/>
              <a:gd name="connsiteY12" fmla="*/ 2370705 h 2442058"/>
              <a:gd name="connsiteX13" fmla="*/ 4970546 w 5041900"/>
              <a:gd name="connsiteY13" fmla="*/ 2400206 h 2442058"/>
              <a:gd name="connsiteX14" fmla="*/ 4935175 w 5041900"/>
              <a:gd name="connsiteY14" fmla="*/ 2422695 h 2442058"/>
              <a:gd name="connsiteX15" fmla="*/ 4895078 w 5041900"/>
              <a:gd name="connsiteY15" fmla="*/ 2437027 h 2442058"/>
              <a:gd name="connsiteX16" fmla="*/ 4851400 w 5041900"/>
              <a:gd name="connsiteY16" fmla="*/ 2442058 h 2442058"/>
              <a:gd name="connsiteX17" fmla="*/ 190500 w 5041900"/>
              <a:gd name="connsiteY17" fmla="*/ 2442058 h 2442058"/>
              <a:gd name="connsiteX18" fmla="*/ 146821 w 5041900"/>
              <a:gd name="connsiteY18" fmla="*/ 2437027 h 2442058"/>
              <a:gd name="connsiteX19" fmla="*/ 106724 w 5041900"/>
              <a:gd name="connsiteY19" fmla="*/ 2422695 h 2442058"/>
              <a:gd name="connsiteX20" fmla="*/ 71353 w 5041900"/>
              <a:gd name="connsiteY20" fmla="*/ 2400206 h 2442058"/>
              <a:gd name="connsiteX21" fmla="*/ 41851 w 5041900"/>
              <a:gd name="connsiteY21" fmla="*/ 2370705 h 2442058"/>
              <a:gd name="connsiteX22" fmla="*/ 19363 w 5041900"/>
              <a:gd name="connsiteY22" fmla="*/ 2335334 h 2442058"/>
              <a:gd name="connsiteX23" fmla="*/ 5031 w 5041900"/>
              <a:gd name="connsiteY23" fmla="*/ 2295237 h 2442058"/>
              <a:gd name="connsiteX24" fmla="*/ 0 w 5041900"/>
              <a:gd name="connsiteY24" fmla="*/ 2251558 h 2442058"/>
              <a:gd name="connsiteX25" fmla="*/ 0 w 5041900"/>
              <a:gd name="connsiteY25" fmla="*/ 190500 h 2442058"/>
              <a:gd name="connsiteX26" fmla="*/ 5031 w 5041900"/>
              <a:gd name="connsiteY26" fmla="*/ 146821 h 2442058"/>
              <a:gd name="connsiteX27" fmla="*/ 19363 w 5041900"/>
              <a:gd name="connsiteY27" fmla="*/ 106724 h 2442058"/>
              <a:gd name="connsiteX28" fmla="*/ 41851 w 5041900"/>
              <a:gd name="connsiteY28" fmla="*/ 71353 h 2442058"/>
              <a:gd name="connsiteX29" fmla="*/ 71353 w 5041900"/>
              <a:gd name="connsiteY29" fmla="*/ 41851 h 2442058"/>
              <a:gd name="connsiteX30" fmla="*/ 106724 w 5041900"/>
              <a:gd name="connsiteY30" fmla="*/ 19363 h 2442058"/>
              <a:gd name="connsiteX31" fmla="*/ 146821 w 5041900"/>
              <a:gd name="connsiteY31" fmla="*/ 5031 h 244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41900" h="2442058">
                <a:moveTo>
                  <a:pt x="190500" y="0"/>
                </a:moveTo>
                <a:lnTo>
                  <a:pt x="4851400" y="0"/>
                </a:lnTo>
                <a:lnTo>
                  <a:pt x="4895078" y="5031"/>
                </a:lnTo>
                <a:lnTo>
                  <a:pt x="4935175" y="19363"/>
                </a:lnTo>
                <a:lnTo>
                  <a:pt x="4970546" y="41851"/>
                </a:lnTo>
                <a:lnTo>
                  <a:pt x="5000048" y="71353"/>
                </a:lnTo>
                <a:lnTo>
                  <a:pt x="5022536" y="106724"/>
                </a:lnTo>
                <a:lnTo>
                  <a:pt x="5036868" y="146821"/>
                </a:lnTo>
                <a:lnTo>
                  <a:pt x="5041900" y="190500"/>
                </a:lnTo>
                <a:lnTo>
                  <a:pt x="5041900" y="2251558"/>
                </a:lnTo>
                <a:lnTo>
                  <a:pt x="5036868" y="2295237"/>
                </a:lnTo>
                <a:lnTo>
                  <a:pt x="5022536" y="2335334"/>
                </a:lnTo>
                <a:lnTo>
                  <a:pt x="5000048" y="2370705"/>
                </a:lnTo>
                <a:lnTo>
                  <a:pt x="4970546" y="2400206"/>
                </a:lnTo>
                <a:lnTo>
                  <a:pt x="4935175" y="2422695"/>
                </a:lnTo>
                <a:lnTo>
                  <a:pt x="4895078" y="2437027"/>
                </a:lnTo>
                <a:lnTo>
                  <a:pt x="4851400" y="2442058"/>
                </a:lnTo>
                <a:lnTo>
                  <a:pt x="190500" y="2442058"/>
                </a:lnTo>
                <a:lnTo>
                  <a:pt x="146821" y="2437027"/>
                </a:lnTo>
                <a:lnTo>
                  <a:pt x="106724" y="2422695"/>
                </a:lnTo>
                <a:lnTo>
                  <a:pt x="71353" y="2400206"/>
                </a:lnTo>
                <a:lnTo>
                  <a:pt x="41851" y="2370705"/>
                </a:lnTo>
                <a:lnTo>
                  <a:pt x="19363" y="2335334"/>
                </a:lnTo>
                <a:lnTo>
                  <a:pt x="5031" y="2295237"/>
                </a:lnTo>
                <a:lnTo>
                  <a:pt x="0" y="2251558"/>
                </a:lnTo>
                <a:lnTo>
                  <a:pt x="0" y="190500"/>
                </a:lnTo>
                <a:lnTo>
                  <a:pt x="5031" y="146821"/>
                </a:lnTo>
                <a:lnTo>
                  <a:pt x="19363" y="106724"/>
                </a:lnTo>
                <a:lnTo>
                  <a:pt x="41851" y="71353"/>
                </a:lnTo>
                <a:lnTo>
                  <a:pt x="71353" y="41851"/>
                </a:lnTo>
                <a:lnTo>
                  <a:pt x="106724" y="19363"/>
                </a:lnTo>
                <a:lnTo>
                  <a:pt x="146821" y="5031"/>
                </a:lnTo>
                <a:close/>
              </a:path>
            </a:pathLst>
          </a:custGeom>
        </p:spPr>
      </p:pic>
    </p:spTree>
    <p:extLst>
      <p:ext uri="{BB962C8B-B14F-4D97-AF65-F5344CB8AC3E}">
        <p14:creationId xmlns:p14="http://schemas.microsoft.com/office/powerpoint/2010/main" val="1720380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Ambition">
    <p:bg>
      <p:bgPr>
        <a:solidFill>
          <a:schemeClr val="bg1"/>
        </a:solidFill>
        <a:effectLst/>
      </p:bgPr>
    </p:bg>
    <p:spTree>
      <p:nvGrpSpPr>
        <p:cNvPr id="1" name=""/>
        <p:cNvGrpSpPr/>
        <p:nvPr/>
      </p:nvGrpSpPr>
      <p:grpSpPr>
        <a:xfrm>
          <a:off x="0" y="0"/>
          <a:ext cx="0" cy="0"/>
          <a:chOff x="0" y="0"/>
          <a:chExt cx="0" cy="0"/>
        </a:xfrm>
      </p:grpSpPr>
      <p:sp>
        <p:nvSpPr>
          <p:cNvPr id="47" name="object 5">
            <a:extLst>
              <a:ext uri="{FF2B5EF4-FFF2-40B4-BE49-F238E27FC236}">
                <a16:creationId xmlns:a16="http://schemas.microsoft.com/office/drawing/2014/main" id="{17A33EAD-2180-BE39-3F85-00E341DF85E7}"/>
              </a:ext>
            </a:extLst>
          </p:cNvPr>
          <p:cNvSpPr/>
          <p:nvPr userDrawn="1"/>
        </p:nvSpPr>
        <p:spPr>
          <a:xfrm>
            <a:off x="896599" y="2171154"/>
            <a:ext cx="3619500" cy="2478125"/>
          </a:xfrm>
          <a:prstGeom prst="roundRect">
            <a:avLst>
              <a:gd name="adj" fmla="val 7254"/>
            </a:avLst>
          </a:prstGeom>
          <a:solidFill>
            <a:srgbClr val="D70A1C"/>
          </a:solidFill>
        </p:spPr>
        <p:txBody>
          <a:bodyPr wrap="square" lIns="0" tIns="0" rIns="0" bIns="0" rtlCol="0"/>
          <a:lstStyle/>
          <a:p>
            <a:endParaRPr/>
          </a:p>
        </p:txBody>
      </p:sp>
      <p:sp>
        <p:nvSpPr>
          <p:cNvPr id="54" name="object 5">
            <a:extLst>
              <a:ext uri="{FF2B5EF4-FFF2-40B4-BE49-F238E27FC236}">
                <a16:creationId xmlns:a16="http://schemas.microsoft.com/office/drawing/2014/main" id="{5BC3EADE-89C7-BC69-9EBE-7786E4427C89}"/>
              </a:ext>
            </a:extLst>
          </p:cNvPr>
          <p:cNvSpPr/>
          <p:nvPr userDrawn="1"/>
        </p:nvSpPr>
        <p:spPr>
          <a:xfrm>
            <a:off x="4860699" y="2171154"/>
            <a:ext cx="3619500" cy="2478125"/>
          </a:xfrm>
          <a:prstGeom prst="roundRect">
            <a:avLst>
              <a:gd name="adj" fmla="val 7254"/>
            </a:avLst>
          </a:prstGeom>
          <a:solidFill>
            <a:srgbClr val="D70A1C"/>
          </a:solidFill>
        </p:spPr>
        <p:txBody>
          <a:bodyPr wrap="square" lIns="0" tIns="0" rIns="0" bIns="0" rtlCol="0"/>
          <a:lstStyle/>
          <a:p>
            <a:endParaRPr/>
          </a:p>
        </p:txBody>
      </p:sp>
      <p:sp>
        <p:nvSpPr>
          <p:cNvPr id="55" name="object 5">
            <a:extLst>
              <a:ext uri="{FF2B5EF4-FFF2-40B4-BE49-F238E27FC236}">
                <a16:creationId xmlns:a16="http://schemas.microsoft.com/office/drawing/2014/main" id="{911F772A-1153-84D7-C27A-343C765A8080}"/>
              </a:ext>
            </a:extLst>
          </p:cNvPr>
          <p:cNvSpPr/>
          <p:nvPr userDrawn="1"/>
        </p:nvSpPr>
        <p:spPr>
          <a:xfrm>
            <a:off x="8824799" y="2171154"/>
            <a:ext cx="3619500" cy="2478125"/>
          </a:xfrm>
          <a:prstGeom prst="roundRect">
            <a:avLst>
              <a:gd name="adj" fmla="val 7254"/>
            </a:avLst>
          </a:prstGeom>
          <a:solidFill>
            <a:srgbClr val="D70A1C"/>
          </a:solidFill>
        </p:spPr>
        <p:txBody>
          <a:bodyPr wrap="square" lIns="0" tIns="0" rIns="0" bIns="0" rtlCol="0"/>
          <a:lstStyle/>
          <a:p>
            <a:endParaRPr/>
          </a:p>
        </p:txBody>
      </p:sp>
      <p:sp>
        <p:nvSpPr>
          <p:cNvPr id="56" name="object 5">
            <a:extLst>
              <a:ext uri="{FF2B5EF4-FFF2-40B4-BE49-F238E27FC236}">
                <a16:creationId xmlns:a16="http://schemas.microsoft.com/office/drawing/2014/main" id="{01AEA7EC-F659-4A71-37DD-367D31F92A68}"/>
              </a:ext>
            </a:extLst>
          </p:cNvPr>
          <p:cNvSpPr/>
          <p:nvPr userDrawn="1"/>
        </p:nvSpPr>
        <p:spPr>
          <a:xfrm>
            <a:off x="12788900" y="2171154"/>
            <a:ext cx="3619500" cy="2478125"/>
          </a:xfrm>
          <a:prstGeom prst="roundRect">
            <a:avLst>
              <a:gd name="adj" fmla="val 7254"/>
            </a:avLst>
          </a:prstGeom>
          <a:solidFill>
            <a:srgbClr val="D70A1C"/>
          </a:solidFill>
        </p:spPr>
        <p:txBody>
          <a:bodyPr wrap="square" lIns="0" tIns="0" rIns="0" bIns="0" rtlCol="0"/>
          <a:lstStyle/>
          <a:p>
            <a:endParaRPr/>
          </a:p>
        </p:txBody>
      </p:sp>
      <p:sp>
        <p:nvSpPr>
          <p:cNvPr id="51" name="object 5">
            <a:extLst>
              <a:ext uri="{FF2B5EF4-FFF2-40B4-BE49-F238E27FC236}">
                <a16:creationId xmlns:a16="http://schemas.microsoft.com/office/drawing/2014/main" id="{DB837738-4C9D-35F1-02E4-6B4D3EF350E0}"/>
              </a:ext>
            </a:extLst>
          </p:cNvPr>
          <p:cNvSpPr/>
          <p:nvPr userDrawn="1"/>
        </p:nvSpPr>
        <p:spPr>
          <a:xfrm>
            <a:off x="4860699" y="4946742"/>
            <a:ext cx="3619500" cy="3528000"/>
          </a:xfrm>
          <a:prstGeom prst="roundRect">
            <a:avLst>
              <a:gd name="adj" fmla="val 5960"/>
            </a:avLst>
          </a:prstGeom>
          <a:solidFill>
            <a:srgbClr val="000000"/>
          </a:solidFill>
        </p:spPr>
        <p:txBody>
          <a:bodyPr wrap="square" lIns="0" tIns="0" rIns="0" bIns="0" rtlCol="0"/>
          <a:lstStyle/>
          <a:p>
            <a:endParaRPr/>
          </a:p>
        </p:txBody>
      </p:sp>
      <p:sp>
        <p:nvSpPr>
          <p:cNvPr id="52" name="object 5">
            <a:extLst>
              <a:ext uri="{FF2B5EF4-FFF2-40B4-BE49-F238E27FC236}">
                <a16:creationId xmlns:a16="http://schemas.microsoft.com/office/drawing/2014/main" id="{184795A7-3A58-4539-6823-E07464158734}"/>
              </a:ext>
            </a:extLst>
          </p:cNvPr>
          <p:cNvSpPr/>
          <p:nvPr userDrawn="1"/>
        </p:nvSpPr>
        <p:spPr>
          <a:xfrm>
            <a:off x="8824799" y="4946742"/>
            <a:ext cx="3619500" cy="3528000"/>
          </a:xfrm>
          <a:prstGeom prst="roundRect">
            <a:avLst>
              <a:gd name="adj" fmla="val 5960"/>
            </a:avLst>
          </a:prstGeom>
          <a:solidFill>
            <a:srgbClr val="000000"/>
          </a:solidFill>
        </p:spPr>
        <p:txBody>
          <a:bodyPr wrap="square" lIns="0" tIns="0" rIns="0" bIns="0" rtlCol="0"/>
          <a:lstStyle/>
          <a:p>
            <a:endParaRPr/>
          </a:p>
        </p:txBody>
      </p:sp>
      <p:sp>
        <p:nvSpPr>
          <p:cNvPr id="53" name="object 5">
            <a:extLst>
              <a:ext uri="{FF2B5EF4-FFF2-40B4-BE49-F238E27FC236}">
                <a16:creationId xmlns:a16="http://schemas.microsoft.com/office/drawing/2014/main" id="{E49C13DC-C24E-B69D-DA38-00BFE9A287D3}"/>
              </a:ext>
            </a:extLst>
          </p:cNvPr>
          <p:cNvSpPr/>
          <p:nvPr userDrawn="1"/>
        </p:nvSpPr>
        <p:spPr>
          <a:xfrm>
            <a:off x="12788900" y="4946742"/>
            <a:ext cx="3619500" cy="3528000"/>
          </a:xfrm>
          <a:prstGeom prst="roundRect">
            <a:avLst>
              <a:gd name="adj" fmla="val 5960"/>
            </a:avLst>
          </a:prstGeom>
          <a:solidFill>
            <a:srgbClr val="000000"/>
          </a:solidFill>
        </p:spPr>
        <p:txBody>
          <a:bodyPr wrap="square" lIns="0" tIns="0" rIns="0" bIns="0" rtlCol="0"/>
          <a:lstStyle/>
          <a:p>
            <a:endParaRPr/>
          </a:p>
        </p:txBody>
      </p:sp>
      <p:sp>
        <p:nvSpPr>
          <p:cNvPr id="6" name="Holder 6"/>
          <p:cNvSpPr>
            <a:spLocks noGrp="1"/>
          </p:cNvSpPr>
          <p:nvPr>
            <p:ph type="sldNum" sz="quarter" idx="7"/>
          </p:nvPr>
        </p:nvSpPr>
        <p:spPr/>
        <p:txBody>
          <a:bodyPr lIns="0" tIns="0" rIns="0" bIns="0"/>
          <a:lstStyle>
            <a:lvl1pPr>
              <a:defRPr sz="1500" b="1" i="0">
                <a:solidFill>
                  <a:srgbClr val="E4221F"/>
                </a:solidFill>
                <a:latin typeface="Montserrat"/>
                <a:cs typeface="Montserrat"/>
              </a:defRPr>
            </a:lvl1pPr>
          </a:lstStyle>
          <a:p>
            <a:pPr marL="38100">
              <a:lnSpc>
                <a:spcPct val="100000"/>
              </a:lnSpc>
              <a:spcBef>
                <a:spcPts val="215"/>
              </a:spcBef>
            </a:pPr>
            <a:fld id="{81D60167-4931-47E6-BA6A-407CBD079E47}" type="slidenum">
              <a:rPr spc="-25" dirty="0"/>
              <a:t>‹N°›</a:t>
            </a:fld>
            <a:endParaRPr spc="-25" dirty="0"/>
          </a:p>
        </p:txBody>
      </p:sp>
      <p:pic>
        <p:nvPicPr>
          <p:cNvPr id="9" name="Graphique 8">
            <a:extLst>
              <a:ext uri="{FF2B5EF4-FFF2-40B4-BE49-F238E27FC236}">
                <a16:creationId xmlns:a16="http://schemas.microsoft.com/office/drawing/2014/main" id="{CB3ABBF7-A223-3C2D-3E59-C8E4EBFD32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6585" y="8871284"/>
            <a:ext cx="3116848" cy="533420"/>
          </a:xfrm>
          <a:prstGeom prst="rect">
            <a:avLst/>
          </a:prstGeom>
        </p:spPr>
      </p:pic>
      <p:sp>
        <p:nvSpPr>
          <p:cNvPr id="2" name="object 2">
            <a:extLst>
              <a:ext uri="{FF2B5EF4-FFF2-40B4-BE49-F238E27FC236}">
                <a16:creationId xmlns:a16="http://schemas.microsoft.com/office/drawing/2014/main" id="{ABAC9275-38BD-9F64-FEC9-DFE69CD75008}"/>
              </a:ext>
            </a:extLst>
          </p:cNvPr>
          <p:cNvSpPr/>
          <p:nvPr userDrawn="1"/>
        </p:nvSpPr>
        <p:spPr>
          <a:xfrm>
            <a:off x="8991" y="827709"/>
            <a:ext cx="3492000" cy="36000"/>
          </a:xfrm>
          <a:custGeom>
            <a:avLst/>
            <a:gdLst/>
            <a:ahLst/>
            <a:cxnLst/>
            <a:rect l="l" t="t" r="r" b="b"/>
            <a:pathLst>
              <a:path w="5668010" h="25400">
                <a:moveTo>
                  <a:pt x="5667908" y="0"/>
                </a:moveTo>
                <a:lnTo>
                  <a:pt x="0" y="0"/>
                </a:lnTo>
                <a:lnTo>
                  <a:pt x="0" y="25400"/>
                </a:lnTo>
                <a:lnTo>
                  <a:pt x="5667908" y="25400"/>
                </a:lnTo>
                <a:lnTo>
                  <a:pt x="5667908" y="0"/>
                </a:lnTo>
                <a:close/>
              </a:path>
            </a:pathLst>
          </a:custGeom>
          <a:solidFill>
            <a:srgbClr val="000000"/>
          </a:solidFill>
        </p:spPr>
        <p:txBody>
          <a:bodyPr wrap="square" lIns="0" tIns="0" rIns="0" bIns="0" rtlCol="0"/>
          <a:lstStyle/>
          <a:p>
            <a:endParaRPr/>
          </a:p>
        </p:txBody>
      </p:sp>
      <p:sp>
        <p:nvSpPr>
          <p:cNvPr id="16" name="Espace réservé du texte 40">
            <a:extLst>
              <a:ext uri="{FF2B5EF4-FFF2-40B4-BE49-F238E27FC236}">
                <a16:creationId xmlns:a16="http://schemas.microsoft.com/office/drawing/2014/main" id="{7E3F17B6-E2B4-E2F5-98C7-52A171CFA8A8}"/>
              </a:ext>
            </a:extLst>
          </p:cNvPr>
          <p:cNvSpPr>
            <a:spLocks noGrp="1"/>
          </p:cNvSpPr>
          <p:nvPr>
            <p:ph type="body" sz="quarter" idx="17" hasCustomPrompt="1"/>
          </p:nvPr>
        </p:nvSpPr>
        <p:spPr>
          <a:xfrm>
            <a:off x="8991" y="301823"/>
            <a:ext cx="3492000" cy="307777"/>
          </a:xfrm>
        </p:spPr>
        <p:txBody>
          <a:bodyPr/>
          <a:lstStyle>
            <a:lvl1pPr algn="r">
              <a:defRPr sz="2000" b="1" cap="all" baseline="0">
                <a:solidFill>
                  <a:srgbClr val="D70A1C"/>
                </a:solidFill>
              </a:defRPr>
            </a:lvl1pPr>
          </a:lstStyle>
          <a:p>
            <a:pPr lvl="0"/>
            <a:r>
              <a:rPr lang="fr-FR" dirty="0"/>
              <a:t>LES OPPORTUNITÉS</a:t>
            </a:r>
          </a:p>
        </p:txBody>
      </p:sp>
      <p:sp>
        <p:nvSpPr>
          <p:cNvPr id="19" name="Espace réservé du texte 40">
            <a:extLst>
              <a:ext uri="{FF2B5EF4-FFF2-40B4-BE49-F238E27FC236}">
                <a16:creationId xmlns:a16="http://schemas.microsoft.com/office/drawing/2014/main" id="{99730727-E4F8-424C-38A3-C9590C0C23A7}"/>
              </a:ext>
            </a:extLst>
          </p:cNvPr>
          <p:cNvSpPr>
            <a:spLocks noGrp="1"/>
          </p:cNvSpPr>
          <p:nvPr>
            <p:ph type="body" sz="quarter" idx="18" hasCustomPrompt="1"/>
          </p:nvPr>
        </p:nvSpPr>
        <p:spPr>
          <a:xfrm>
            <a:off x="847191" y="1098884"/>
            <a:ext cx="11941709" cy="538609"/>
          </a:xfrm>
        </p:spPr>
        <p:txBody>
          <a:bodyPr/>
          <a:lstStyle>
            <a:lvl1pPr algn="l">
              <a:defRPr sz="3500" b="1" cap="all" baseline="0">
                <a:solidFill>
                  <a:schemeClr val="tx1"/>
                </a:solidFill>
              </a:defRPr>
            </a:lvl1pPr>
          </a:lstStyle>
          <a:p>
            <a:pPr lvl="0"/>
            <a:r>
              <a:rPr lang="fr-FR" dirty="0"/>
              <a:t>CLIQUEZ POUR MODIFIER LE TEXTE</a:t>
            </a:r>
          </a:p>
        </p:txBody>
      </p:sp>
      <p:sp>
        <p:nvSpPr>
          <p:cNvPr id="23" name="object 5">
            <a:extLst>
              <a:ext uri="{FF2B5EF4-FFF2-40B4-BE49-F238E27FC236}">
                <a16:creationId xmlns:a16="http://schemas.microsoft.com/office/drawing/2014/main" id="{8043A7D8-3612-A03A-0B79-6F37B84BA2A8}"/>
              </a:ext>
            </a:extLst>
          </p:cNvPr>
          <p:cNvSpPr/>
          <p:nvPr userDrawn="1"/>
        </p:nvSpPr>
        <p:spPr>
          <a:xfrm>
            <a:off x="896599" y="4946742"/>
            <a:ext cx="3619500" cy="3528000"/>
          </a:xfrm>
          <a:prstGeom prst="roundRect">
            <a:avLst>
              <a:gd name="adj" fmla="val 5960"/>
            </a:avLst>
          </a:prstGeom>
          <a:solidFill>
            <a:srgbClr val="000000"/>
          </a:solidFill>
        </p:spPr>
        <p:txBody>
          <a:bodyPr wrap="square" lIns="0" tIns="0" rIns="0" bIns="0" rtlCol="0"/>
          <a:lstStyle/>
          <a:p>
            <a:endParaRPr/>
          </a:p>
        </p:txBody>
      </p:sp>
      <p:pic>
        <p:nvPicPr>
          <p:cNvPr id="32" name="object 8">
            <a:extLst>
              <a:ext uri="{FF2B5EF4-FFF2-40B4-BE49-F238E27FC236}">
                <a16:creationId xmlns:a16="http://schemas.microsoft.com/office/drawing/2014/main" id="{72D90BE5-93A6-7BD5-7BD7-009EB1648B00}"/>
              </a:ext>
            </a:extLst>
          </p:cNvPr>
          <p:cNvPicPr/>
          <p:nvPr userDrawn="1"/>
        </p:nvPicPr>
        <p:blipFill>
          <a:blip r:embed="rId4" cstate="print"/>
          <a:stretch>
            <a:fillRect/>
          </a:stretch>
        </p:blipFill>
        <p:spPr>
          <a:xfrm>
            <a:off x="2157704" y="2668828"/>
            <a:ext cx="1097295" cy="1083581"/>
          </a:xfrm>
          <a:prstGeom prst="rect">
            <a:avLst/>
          </a:prstGeom>
        </p:spPr>
      </p:pic>
      <p:pic>
        <p:nvPicPr>
          <p:cNvPr id="33" name="object 17">
            <a:extLst>
              <a:ext uri="{FF2B5EF4-FFF2-40B4-BE49-F238E27FC236}">
                <a16:creationId xmlns:a16="http://schemas.microsoft.com/office/drawing/2014/main" id="{CC073D13-A6F3-5D6E-5B32-A069B118F8CA}"/>
              </a:ext>
            </a:extLst>
          </p:cNvPr>
          <p:cNvPicPr/>
          <p:nvPr userDrawn="1"/>
        </p:nvPicPr>
        <p:blipFill>
          <a:blip r:embed="rId5" cstate="print"/>
          <a:stretch>
            <a:fillRect/>
          </a:stretch>
        </p:blipFill>
        <p:spPr>
          <a:xfrm>
            <a:off x="6101234" y="2649869"/>
            <a:ext cx="1121499" cy="1121499"/>
          </a:xfrm>
          <a:prstGeom prst="rect">
            <a:avLst/>
          </a:prstGeom>
        </p:spPr>
      </p:pic>
      <p:pic>
        <p:nvPicPr>
          <p:cNvPr id="34" name="object 24">
            <a:extLst>
              <a:ext uri="{FF2B5EF4-FFF2-40B4-BE49-F238E27FC236}">
                <a16:creationId xmlns:a16="http://schemas.microsoft.com/office/drawing/2014/main" id="{CE9712E0-27C7-708B-C279-CAD94D39A047}"/>
              </a:ext>
            </a:extLst>
          </p:cNvPr>
          <p:cNvPicPr/>
          <p:nvPr userDrawn="1"/>
        </p:nvPicPr>
        <p:blipFill>
          <a:blip r:embed="rId6" cstate="print"/>
          <a:stretch>
            <a:fillRect/>
          </a:stretch>
        </p:blipFill>
        <p:spPr>
          <a:xfrm>
            <a:off x="10113555" y="2706555"/>
            <a:ext cx="1008125" cy="1008125"/>
          </a:xfrm>
          <a:prstGeom prst="rect">
            <a:avLst/>
          </a:prstGeom>
        </p:spPr>
      </p:pic>
      <p:pic>
        <p:nvPicPr>
          <p:cNvPr id="35" name="object 32">
            <a:extLst>
              <a:ext uri="{FF2B5EF4-FFF2-40B4-BE49-F238E27FC236}">
                <a16:creationId xmlns:a16="http://schemas.microsoft.com/office/drawing/2014/main" id="{EBEF70B0-3423-6135-1E46-2C1690CDC6DA}"/>
              </a:ext>
            </a:extLst>
          </p:cNvPr>
          <p:cNvPicPr/>
          <p:nvPr userDrawn="1"/>
        </p:nvPicPr>
        <p:blipFill>
          <a:blip r:embed="rId7" cstate="print"/>
          <a:stretch>
            <a:fillRect/>
          </a:stretch>
        </p:blipFill>
        <p:spPr>
          <a:xfrm>
            <a:off x="14105891" y="2706555"/>
            <a:ext cx="960119" cy="1008125"/>
          </a:xfrm>
          <a:prstGeom prst="rect">
            <a:avLst/>
          </a:prstGeom>
        </p:spPr>
      </p:pic>
      <p:sp>
        <p:nvSpPr>
          <p:cNvPr id="36" name="Espace réservé du texte 40">
            <a:extLst>
              <a:ext uri="{FF2B5EF4-FFF2-40B4-BE49-F238E27FC236}">
                <a16:creationId xmlns:a16="http://schemas.microsoft.com/office/drawing/2014/main" id="{E5C556BE-44B3-4828-0825-2D051CD0DE79}"/>
              </a:ext>
            </a:extLst>
          </p:cNvPr>
          <p:cNvSpPr>
            <a:spLocks noGrp="1"/>
          </p:cNvSpPr>
          <p:nvPr>
            <p:ph type="body" sz="quarter" idx="19" hasCustomPrompt="1"/>
          </p:nvPr>
        </p:nvSpPr>
        <p:spPr>
          <a:xfrm>
            <a:off x="1270668" y="4020979"/>
            <a:ext cx="2916000" cy="246221"/>
          </a:xfrm>
        </p:spPr>
        <p:txBody>
          <a:bodyPr/>
          <a:lstStyle>
            <a:lvl1pPr algn="ctr">
              <a:defRPr sz="1600" b="1">
                <a:solidFill>
                  <a:schemeClr val="bg1"/>
                </a:solidFill>
              </a:defRPr>
            </a:lvl1pPr>
          </a:lstStyle>
          <a:p>
            <a:pPr lvl="0"/>
            <a:r>
              <a:rPr lang="fr-FR" dirty="0"/>
              <a:t>Cliquez pour modifier le texte</a:t>
            </a:r>
          </a:p>
        </p:txBody>
      </p:sp>
      <p:sp>
        <p:nvSpPr>
          <p:cNvPr id="37" name="Espace réservé du texte 40">
            <a:extLst>
              <a:ext uri="{FF2B5EF4-FFF2-40B4-BE49-F238E27FC236}">
                <a16:creationId xmlns:a16="http://schemas.microsoft.com/office/drawing/2014/main" id="{73243CBB-9C90-92D1-3EA0-219C9110EDA9}"/>
              </a:ext>
            </a:extLst>
          </p:cNvPr>
          <p:cNvSpPr>
            <a:spLocks noGrp="1"/>
          </p:cNvSpPr>
          <p:nvPr>
            <p:ph type="body" sz="quarter" idx="20" hasCustomPrompt="1"/>
          </p:nvPr>
        </p:nvSpPr>
        <p:spPr>
          <a:xfrm>
            <a:off x="5203983" y="4020979"/>
            <a:ext cx="2916000" cy="246221"/>
          </a:xfrm>
        </p:spPr>
        <p:txBody>
          <a:bodyPr/>
          <a:lstStyle>
            <a:lvl1pPr algn="ctr">
              <a:defRPr sz="1600" b="1">
                <a:solidFill>
                  <a:schemeClr val="bg1"/>
                </a:solidFill>
              </a:defRPr>
            </a:lvl1pPr>
          </a:lstStyle>
          <a:p>
            <a:pPr lvl="0"/>
            <a:r>
              <a:rPr lang="fr-FR" dirty="0"/>
              <a:t>Cliquez pour modifier le texte</a:t>
            </a:r>
          </a:p>
        </p:txBody>
      </p:sp>
      <p:sp>
        <p:nvSpPr>
          <p:cNvPr id="38" name="Espace réservé du texte 40">
            <a:extLst>
              <a:ext uri="{FF2B5EF4-FFF2-40B4-BE49-F238E27FC236}">
                <a16:creationId xmlns:a16="http://schemas.microsoft.com/office/drawing/2014/main" id="{8EE863E9-3FB9-29BB-3468-DB328D0050CB}"/>
              </a:ext>
            </a:extLst>
          </p:cNvPr>
          <p:cNvSpPr>
            <a:spLocks noGrp="1"/>
          </p:cNvSpPr>
          <p:nvPr>
            <p:ph type="body" sz="quarter" idx="21" hasCustomPrompt="1"/>
          </p:nvPr>
        </p:nvSpPr>
        <p:spPr>
          <a:xfrm>
            <a:off x="9159617" y="4020979"/>
            <a:ext cx="2916000" cy="246221"/>
          </a:xfrm>
        </p:spPr>
        <p:txBody>
          <a:bodyPr/>
          <a:lstStyle>
            <a:lvl1pPr algn="ctr">
              <a:defRPr sz="1600" b="1">
                <a:solidFill>
                  <a:schemeClr val="bg1"/>
                </a:solidFill>
              </a:defRPr>
            </a:lvl1pPr>
          </a:lstStyle>
          <a:p>
            <a:pPr lvl="0"/>
            <a:r>
              <a:rPr lang="fr-FR" dirty="0"/>
              <a:t>Cliquez pour modifier le texte</a:t>
            </a:r>
          </a:p>
        </p:txBody>
      </p:sp>
      <p:sp>
        <p:nvSpPr>
          <p:cNvPr id="39" name="Espace réservé du texte 40">
            <a:extLst>
              <a:ext uri="{FF2B5EF4-FFF2-40B4-BE49-F238E27FC236}">
                <a16:creationId xmlns:a16="http://schemas.microsoft.com/office/drawing/2014/main" id="{A2DB5D67-55C1-9CB4-70FD-B61DA94B8EE1}"/>
              </a:ext>
            </a:extLst>
          </p:cNvPr>
          <p:cNvSpPr>
            <a:spLocks noGrp="1"/>
          </p:cNvSpPr>
          <p:nvPr>
            <p:ph type="body" sz="quarter" idx="22" hasCustomPrompt="1"/>
          </p:nvPr>
        </p:nvSpPr>
        <p:spPr>
          <a:xfrm>
            <a:off x="13115252" y="4020979"/>
            <a:ext cx="2916000" cy="246221"/>
          </a:xfrm>
        </p:spPr>
        <p:txBody>
          <a:bodyPr/>
          <a:lstStyle>
            <a:lvl1pPr algn="ctr">
              <a:defRPr sz="1600" b="1">
                <a:solidFill>
                  <a:schemeClr val="bg1"/>
                </a:solidFill>
              </a:defRPr>
            </a:lvl1pPr>
          </a:lstStyle>
          <a:p>
            <a:pPr lvl="0"/>
            <a:r>
              <a:rPr lang="fr-FR" dirty="0"/>
              <a:t>Cliquez pour modifier le texte</a:t>
            </a:r>
          </a:p>
        </p:txBody>
      </p:sp>
      <p:sp>
        <p:nvSpPr>
          <p:cNvPr id="40" name="Espace réservé du texte 40">
            <a:extLst>
              <a:ext uri="{FF2B5EF4-FFF2-40B4-BE49-F238E27FC236}">
                <a16:creationId xmlns:a16="http://schemas.microsoft.com/office/drawing/2014/main" id="{8FB86A1B-A169-5ADA-9ECA-9E15701ABAA7}"/>
              </a:ext>
            </a:extLst>
          </p:cNvPr>
          <p:cNvSpPr>
            <a:spLocks noGrp="1"/>
          </p:cNvSpPr>
          <p:nvPr>
            <p:ph type="body" sz="quarter" idx="23" hasCustomPrompt="1"/>
          </p:nvPr>
        </p:nvSpPr>
        <p:spPr>
          <a:xfrm>
            <a:off x="1019348" y="5192843"/>
            <a:ext cx="3366000" cy="461665"/>
          </a:xfrm>
        </p:spPr>
        <p:txBody>
          <a:bodyPr>
            <a:noAutofit/>
          </a:bodyPr>
          <a:lstStyle>
            <a:lvl1pPr marL="285750" indent="-285750" algn="l">
              <a:buClr>
                <a:srgbClr val="D70A1C"/>
              </a:buClr>
              <a:buSzPct val="120000"/>
              <a:buFont typeface="Arial" panose="020B0604020202020204" pitchFamily="34" charset="0"/>
              <a:buChar char="•"/>
              <a:defRPr sz="1500" b="1">
                <a:solidFill>
                  <a:schemeClr val="bg1"/>
                </a:solidFill>
              </a:defRPr>
            </a:lvl1pPr>
          </a:lstStyle>
          <a:p>
            <a:pPr lvl="0"/>
            <a:r>
              <a:rPr lang="fr-FR" dirty="0"/>
              <a:t>Cliquez pour modifier le texte</a:t>
            </a:r>
          </a:p>
        </p:txBody>
      </p:sp>
      <p:sp>
        <p:nvSpPr>
          <p:cNvPr id="41" name="Espace réservé du texte 40">
            <a:extLst>
              <a:ext uri="{FF2B5EF4-FFF2-40B4-BE49-F238E27FC236}">
                <a16:creationId xmlns:a16="http://schemas.microsoft.com/office/drawing/2014/main" id="{EDDE8483-5E1A-34DB-DAFA-8A196E8232A5}"/>
              </a:ext>
            </a:extLst>
          </p:cNvPr>
          <p:cNvSpPr>
            <a:spLocks noGrp="1"/>
          </p:cNvSpPr>
          <p:nvPr>
            <p:ph type="body" sz="quarter" idx="24" hasCustomPrompt="1"/>
          </p:nvPr>
        </p:nvSpPr>
        <p:spPr>
          <a:xfrm>
            <a:off x="4984747" y="5192843"/>
            <a:ext cx="3366000" cy="461665"/>
          </a:xfrm>
        </p:spPr>
        <p:txBody>
          <a:bodyPr>
            <a:noAutofit/>
          </a:bodyPr>
          <a:lstStyle>
            <a:lvl1pPr marL="285750" indent="-285750" algn="l">
              <a:buClr>
                <a:srgbClr val="D70A1C"/>
              </a:buClr>
              <a:buSzPct val="120000"/>
              <a:buFont typeface="Arial" panose="020B0604020202020204" pitchFamily="34" charset="0"/>
              <a:buChar char="•"/>
              <a:defRPr sz="1500" b="1">
                <a:solidFill>
                  <a:schemeClr val="bg1"/>
                </a:solidFill>
              </a:defRPr>
            </a:lvl1pPr>
          </a:lstStyle>
          <a:p>
            <a:pPr lvl="0"/>
            <a:r>
              <a:rPr lang="fr-FR" dirty="0"/>
              <a:t>Cliquez pour modifier le texte</a:t>
            </a:r>
          </a:p>
        </p:txBody>
      </p:sp>
      <p:sp>
        <p:nvSpPr>
          <p:cNvPr id="42" name="Espace réservé du texte 40">
            <a:extLst>
              <a:ext uri="{FF2B5EF4-FFF2-40B4-BE49-F238E27FC236}">
                <a16:creationId xmlns:a16="http://schemas.microsoft.com/office/drawing/2014/main" id="{7E812F03-2FCE-DB94-8DCF-784EA2AA2835}"/>
              </a:ext>
            </a:extLst>
          </p:cNvPr>
          <p:cNvSpPr>
            <a:spLocks noGrp="1"/>
          </p:cNvSpPr>
          <p:nvPr>
            <p:ph type="body" sz="quarter" idx="25" hasCustomPrompt="1"/>
          </p:nvPr>
        </p:nvSpPr>
        <p:spPr>
          <a:xfrm>
            <a:off x="8950826" y="5192843"/>
            <a:ext cx="3366000" cy="461665"/>
          </a:xfrm>
        </p:spPr>
        <p:txBody>
          <a:bodyPr>
            <a:noAutofit/>
          </a:bodyPr>
          <a:lstStyle>
            <a:lvl1pPr marL="285750" indent="-285750" algn="l">
              <a:buClr>
                <a:srgbClr val="D70A1C"/>
              </a:buClr>
              <a:buSzPct val="120000"/>
              <a:buFont typeface="Arial" panose="020B0604020202020204" pitchFamily="34" charset="0"/>
              <a:buChar char="•"/>
              <a:defRPr sz="1500" b="1">
                <a:solidFill>
                  <a:schemeClr val="bg1"/>
                </a:solidFill>
              </a:defRPr>
            </a:lvl1pPr>
          </a:lstStyle>
          <a:p>
            <a:pPr lvl="0"/>
            <a:r>
              <a:rPr lang="fr-FR" dirty="0"/>
              <a:t>Cliquez pour modifier le texte</a:t>
            </a:r>
          </a:p>
        </p:txBody>
      </p:sp>
      <p:sp>
        <p:nvSpPr>
          <p:cNvPr id="43" name="Espace réservé du texte 40">
            <a:extLst>
              <a:ext uri="{FF2B5EF4-FFF2-40B4-BE49-F238E27FC236}">
                <a16:creationId xmlns:a16="http://schemas.microsoft.com/office/drawing/2014/main" id="{256115DF-88C2-BA1F-0B91-1C0F90809B97}"/>
              </a:ext>
            </a:extLst>
          </p:cNvPr>
          <p:cNvSpPr>
            <a:spLocks noGrp="1"/>
          </p:cNvSpPr>
          <p:nvPr>
            <p:ph type="body" sz="quarter" idx="26" hasCustomPrompt="1"/>
          </p:nvPr>
        </p:nvSpPr>
        <p:spPr>
          <a:xfrm>
            <a:off x="12906461" y="5192843"/>
            <a:ext cx="3366000" cy="461665"/>
          </a:xfrm>
        </p:spPr>
        <p:txBody>
          <a:bodyPr>
            <a:noAutofit/>
          </a:bodyPr>
          <a:lstStyle>
            <a:lvl1pPr marL="285750" indent="-285750" algn="l">
              <a:buClr>
                <a:srgbClr val="D70A1C"/>
              </a:buClr>
              <a:buSzPct val="120000"/>
              <a:buFont typeface="Arial" panose="020B0604020202020204" pitchFamily="34" charset="0"/>
              <a:buChar char="•"/>
              <a:defRPr sz="1500" b="1">
                <a:solidFill>
                  <a:schemeClr val="bg1"/>
                </a:solidFill>
              </a:defRPr>
            </a:lvl1pPr>
          </a:lstStyle>
          <a:p>
            <a:pPr lvl="0"/>
            <a:r>
              <a:rPr lang="fr-FR" dirty="0"/>
              <a:t>Cliquez pour modifier le texte</a:t>
            </a:r>
          </a:p>
        </p:txBody>
      </p:sp>
    </p:spTree>
    <p:extLst>
      <p:ext uri="{BB962C8B-B14F-4D97-AF65-F5344CB8AC3E}">
        <p14:creationId xmlns:p14="http://schemas.microsoft.com/office/powerpoint/2010/main" val="2739018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Opportunités_2">
    <p:bg>
      <p:bgPr>
        <a:solidFill>
          <a:schemeClr val="bg1"/>
        </a:solidFill>
        <a:effectLst/>
      </p:bgPr>
    </p:bg>
    <p:spTree>
      <p:nvGrpSpPr>
        <p:cNvPr id="1" name=""/>
        <p:cNvGrpSpPr/>
        <p:nvPr/>
      </p:nvGrpSpPr>
      <p:grpSpPr>
        <a:xfrm>
          <a:off x="0" y="0"/>
          <a:ext cx="0" cy="0"/>
          <a:chOff x="0" y="0"/>
          <a:chExt cx="0" cy="0"/>
        </a:xfrm>
      </p:grpSpPr>
      <p:sp>
        <p:nvSpPr>
          <p:cNvPr id="6" name="Holder 6"/>
          <p:cNvSpPr>
            <a:spLocks noGrp="1"/>
          </p:cNvSpPr>
          <p:nvPr>
            <p:ph type="sldNum" sz="quarter" idx="7"/>
          </p:nvPr>
        </p:nvSpPr>
        <p:spPr/>
        <p:txBody>
          <a:bodyPr lIns="0" tIns="0" rIns="0" bIns="0"/>
          <a:lstStyle>
            <a:lvl1pPr>
              <a:defRPr sz="1500" b="1" i="0">
                <a:solidFill>
                  <a:srgbClr val="E4221F"/>
                </a:solidFill>
                <a:latin typeface="Montserrat"/>
                <a:cs typeface="Montserrat"/>
              </a:defRPr>
            </a:lvl1pPr>
          </a:lstStyle>
          <a:p>
            <a:pPr marL="38100">
              <a:lnSpc>
                <a:spcPct val="100000"/>
              </a:lnSpc>
              <a:spcBef>
                <a:spcPts val="215"/>
              </a:spcBef>
            </a:pPr>
            <a:fld id="{81D60167-4931-47E6-BA6A-407CBD079E47}" type="slidenum">
              <a:rPr spc="-25" dirty="0"/>
              <a:t>‹N°›</a:t>
            </a:fld>
            <a:endParaRPr spc="-25" dirty="0"/>
          </a:p>
        </p:txBody>
      </p:sp>
      <p:pic>
        <p:nvPicPr>
          <p:cNvPr id="9" name="Graphique 8">
            <a:extLst>
              <a:ext uri="{FF2B5EF4-FFF2-40B4-BE49-F238E27FC236}">
                <a16:creationId xmlns:a16="http://schemas.microsoft.com/office/drawing/2014/main" id="{CB3ABBF7-A223-3C2D-3E59-C8E4EBFD32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6585" y="8871284"/>
            <a:ext cx="3116848" cy="533420"/>
          </a:xfrm>
          <a:prstGeom prst="rect">
            <a:avLst/>
          </a:prstGeom>
        </p:spPr>
      </p:pic>
      <p:sp>
        <p:nvSpPr>
          <p:cNvPr id="2" name="object 2">
            <a:extLst>
              <a:ext uri="{FF2B5EF4-FFF2-40B4-BE49-F238E27FC236}">
                <a16:creationId xmlns:a16="http://schemas.microsoft.com/office/drawing/2014/main" id="{ABAC9275-38BD-9F64-FEC9-DFE69CD75008}"/>
              </a:ext>
            </a:extLst>
          </p:cNvPr>
          <p:cNvSpPr/>
          <p:nvPr userDrawn="1"/>
        </p:nvSpPr>
        <p:spPr>
          <a:xfrm>
            <a:off x="8991" y="817990"/>
            <a:ext cx="5997600" cy="36000"/>
          </a:xfrm>
          <a:custGeom>
            <a:avLst/>
            <a:gdLst/>
            <a:ahLst/>
            <a:cxnLst/>
            <a:rect l="l" t="t" r="r" b="b"/>
            <a:pathLst>
              <a:path w="5668010" h="25400">
                <a:moveTo>
                  <a:pt x="5667908" y="0"/>
                </a:moveTo>
                <a:lnTo>
                  <a:pt x="0" y="0"/>
                </a:lnTo>
                <a:lnTo>
                  <a:pt x="0" y="25400"/>
                </a:lnTo>
                <a:lnTo>
                  <a:pt x="5667908" y="25400"/>
                </a:lnTo>
                <a:lnTo>
                  <a:pt x="5667908" y="0"/>
                </a:lnTo>
                <a:close/>
              </a:path>
            </a:pathLst>
          </a:custGeom>
          <a:solidFill>
            <a:srgbClr val="000000"/>
          </a:solidFill>
        </p:spPr>
        <p:txBody>
          <a:bodyPr wrap="square" lIns="0" tIns="0" rIns="0" bIns="0" rtlCol="0"/>
          <a:lstStyle/>
          <a:p>
            <a:endParaRPr/>
          </a:p>
        </p:txBody>
      </p:sp>
      <p:sp>
        <p:nvSpPr>
          <p:cNvPr id="16" name="Espace réservé du texte 40">
            <a:extLst>
              <a:ext uri="{FF2B5EF4-FFF2-40B4-BE49-F238E27FC236}">
                <a16:creationId xmlns:a16="http://schemas.microsoft.com/office/drawing/2014/main" id="{7E3F17B6-E2B4-E2F5-98C7-52A171CFA8A8}"/>
              </a:ext>
            </a:extLst>
          </p:cNvPr>
          <p:cNvSpPr>
            <a:spLocks noGrp="1"/>
          </p:cNvSpPr>
          <p:nvPr>
            <p:ph type="body" sz="quarter" idx="17" hasCustomPrompt="1"/>
          </p:nvPr>
        </p:nvSpPr>
        <p:spPr>
          <a:xfrm>
            <a:off x="8990" y="301823"/>
            <a:ext cx="5998110" cy="307777"/>
          </a:xfrm>
        </p:spPr>
        <p:txBody>
          <a:bodyPr/>
          <a:lstStyle>
            <a:lvl1pPr algn="r">
              <a:defRPr sz="2000" b="1" cap="all" baseline="0">
                <a:solidFill>
                  <a:srgbClr val="D70A1C"/>
                </a:solidFill>
              </a:defRPr>
            </a:lvl1pPr>
          </a:lstStyle>
          <a:p>
            <a:pPr lvl="0"/>
            <a:r>
              <a:rPr lang="fr-FR" dirty="0"/>
              <a:t>LES OPPORTUNITÉS POUR NOS CIBLES</a:t>
            </a:r>
          </a:p>
        </p:txBody>
      </p:sp>
      <p:sp>
        <p:nvSpPr>
          <p:cNvPr id="19" name="Espace réservé du texte 40">
            <a:extLst>
              <a:ext uri="{FF2B5EF4-FFF2-40B4-BE49-F238E27FC236}">
                <a16:creationId xmlns:a16="http://schemas.microsoft.com/office/drawing/2014/main" id="{99730727-E4F8-424C-38A3-C9590C0C23A7}"/>
              </a:ext>
            </a:extLst>
          </p:cNvPr>
          <p:cNvSpPr>
            <a:spLocks noGrp="1"/>
          </p:cNvSpPr>
          <p:nvPr>
            <p:ph type="body" sz="quarter" idx="18" hasCustomPrompt="1"/>
          </p:nvPr>
        </p:nvSpPr>
        <p:spPr>
          <a:xfrm>
            <a:off x="847191" y="1098884"/>
            <a:ext cx="11941709" cy="538609"/>
          </a:xfrm>
        </p:spPr>
        <p:txBody>
          <a:bodyPr/>
          <a:lstStyle>
            <a:lvl1pPr algn="l">
              <a:defRPr sz="3500" b="1" cap="all" baseline="0">
                <a:solidFill>
                  <a:schemeClr val="tx1"/>
                </a:solidFill>
              </a:defRPr>
            </a:lvl1pPr>
          </a:lstStyle>
          <a:p>
            <a:pPr lvl="0"/>
            <a:r>
              <a:rPr lang="fr-FR" dirty="0"/>
              <a:t>CLIQUEZ POUR MODIFIER LE TEXTE</a:t>
            </a:r>
          </a:p>
        </p:txBody>
      </p:sp>
      <p:sp>
        <p:nvSpPr>
          <p:cNvPr id="3" name="object 21">
            <a:extLst>
              <a:ext uri="{FF2B5EF4-FFF2-40B4-BE49-F238E27FC236}">
                <a16:creationId xmlns:a16="http://schemas.microsoft.com/office/drawing/2014/main" id="{B1DBF89C-C6D0-FC08-2A87-8CBD209E003D}"/>
              </a:ext>
            </a:extLst>
          </p:cNvPr>
          <p:cNvSpPr/>
          <p:nvPr userDrawn="1"/>
        </p:nvSpPr>
        <p:spPr>
          <a:xfrm>
            <a:off x="833602" y="5339803"/>
            <a:ext cx="1270000" cy="25400"/>
          </a:xfrm>
          <a:custGeom>
            <a:avLst/>
            <a:gdLst/>
            <a:ahLst/>
            <a:cxnLst/>
            <a:rect l="l" t="t" r="r" b="b"/>
            <a:pathLst>
              <a:path w="1270000" h="25400">
                <a:moveTo>
                  <a:pt x="1270000" y="0"/>
                </a:moveTo>
                <a:lnTo>
                  <a:pt x="0" y="0"/>
                </a:lnTo>
                <a:lnTo>
                  <a:pt x="0" y="25400"/>
                </a:lnTo>
                <a:lnTo>
                  <a:pt x="1270000" y="25400"/>
                </a:lnTo>
                <a:lnTo>
                  <a:pt x="1270000" y="0"/>
                </a:lnTo>
                <a:close/>
              </a:path>
            </a:pathLst>
          </a:custGeom>
          <a:solidFill>
            <a:srgbClr val="000000"/>
          </a:solidFill>
        </p:spPr>
        <p:txBody>
          <a:bodyPr wrap="square" lIns="0" tIns="0" rIns="0" bIns="0" rtlCol="0"/>
          <a:lstStyle/>
          <a:p>
            <a:endParaRPr/>
          </a:p>
        </p:txBody>
      </p:sp>
      <p:sp>
        <p:nvSpPr>
          <p:cNvPr id="5" name="object 23">
            <a:extLst>
              <a:ext uri="{FF2B5EF4-FFF2-40B4-BE49-F238E27FC236}">
                <a16:creationId xmlns:a16="http://schemas.microsoft.com/office/drawing/2014/main" id="{F90BC79D-8B0D-118C-CB9F-01E6F31FE5C4}"/>
              </a:ext>
            </a:extLst>
          </p:cNvPr>
          <p:cNvSpPr txBox="1"/>
          <p:nvPr userDrawn="1"/>
        </p:nvSpPr>
        <p:spPr>
          <a:xfrm>
            <a:off x="820900" y="2693066"/>
            <a:ext cx="2344420" cy="863057"/>
          </a:xfrm>
          <a:prstGeom prst="rect">
            <a:avLst/>
          </a:prstGeom>
        </p:spPr>
        <p:txBody>
          <a:bodyPr vert="horz" wrap="square" lIns="0" tIns="16510" rIns="0" bIns="0" rtlCol="0">
            <a:spAutoFit/>
          </a:bodyPr>
          <a:lstStyle/>
          <a:p>
            <a:pPr marL="12700">
              <a:lnSpc>
                <a:spcPts val="6605"/>
              </a:lnSpc>
              <a:spcBef>
                <a:spcPts val="130"/>
              </a:spcBef>
            </a:pPr>
            <a:r>
              <a:rPr sz="5550" b="1" spc="15" dirty="0">
                <a:solidFill>
                  <a:srgbClr val="E4221F"/>
                </a:solidFill>
                <a:latin typeface="Montserrat"/>
                <a:cs typeface="Montserrat"/>
              </a:rPr>
              <a:t>+</a:t>
            </a:r>
            <a:endParaRPr lang="fr-FR" sz="5550" b="1" spc="15" dirty="0">
              <a:solidFill>
                <a:srgbClr val="E4221F"/>
              </a:solidFill>
              <a:latin typeface="Montserrat"/>
              <a:cs typeface="Montserrat"/>
            </a:endParaRPr>
          </a:p>
        </p:txBody>
      </p:sp>
      <p:sp>
        <p:nvSpPr>
          <p:cNvPr id="7" name="Espace réservé du texte 40">
            <a:extLst>
              <a:ext uri="{FF2B5EF4-FFF2-40B4-BE49-F238E27FC236}">
                <a16:creationId xmlns:a16="http://schemas.microsoft.com/office/drawing/2014/main" id="{B35D01E8-10BB-8812-E5B8-CA56EC143FFA}"/>
              </a:ext>
            </a:extLst>
          </p:cNvPr>
          <p:cNvSpPr>
            <a:spLocks noGrp="1"/>
          </p:cNvSpPr>
          <p:nvPr>
            <p:ph type="body" sz="quarter" idx="19" hasCustomPrompt="1"/>
          </p:nvPr>
        </p:nvSpPr>
        <p:spPr>
          <a:xfrm>
            <a:off x="847191" y="3525252"/>
            <a:ext cx="3352800" cy="769441"/>
          </a:xfrm>
        </p:spPr>
        <p:txBody>
          <a:bodyPr/>
          <a:lstStyle>
            <a:lvl1pPr algn="l">
              <a:defRPr sz="2500" b="1">
                <a:solidFill>
                  <a:srgbClr val="D70A1C"/>
                </a:solidFill>
              </a:defRPr>
            </a:lvl1pPr>
          </a:lstStyle>
          <a:p>
            <a:pPr lvl="0"/>
            <a:r>
              <a:rPr lang="fr-FR" dirty="0"/>
              <a:t>Cliquez pour modifier le titre</a:t>
            </a:r>
          </a:p>
        </p:txBody>
      </p:sp>
      <p:sp>
        <p:nvSpPr>
          <p:cNvPr id="8" name="Espace réservé du texte 40">
            <a:extLst>
              <a:ext uri="{FF2B5EF4-FFF2-40B4-BE49-F238E27FC236}">
                <a16:creationId xmlns:a16="http://schemas.microsoft.com/office/drawing/2014/main" id="{F9A3B597-344B-5349-23D1-B31C205FED8D}"/>
              </a:ext>
            </a:extLst>
          </p:cNvPr>
          <p:cNvSpPr>
            <a:spLocks noGrp="1"/>
          </p:cNvSpPr>
          <p:nvPr>
            <p:ph type="body" sz="quarter" idx="20" hasCustomPrompt="1"/>
          </p:nvPr>
        </p:nvSpPr>
        <p:spPr>
          <a:xfrm>
            <a:off x="847191" y="5758843"/>
            <a:ext cx="3352800" cy="276999"/>
          </a:xfrm>
        </p:spPr>
        <p:txBody>
          <a:bodyPr/>
          <a:lstStyle>
            <a:lvl1pPr algn="l">
              <a:defRPr sz="1800" b="0">
                <a:solidFill>
                  <a:schemeClr val="tx1"/>
                </a:solidFill>
              </a:defRPr>
            </a:lvl1pPr>
          </a:lstStyle>
          <a:p>
            <a:pPr lvl="0"/>
            <a:r>
              <a:rPr lang="fr-FR" dirty="0"/>
              <a:t>Cliquez pour modifier le titre</a:t>
            </a:r>
          </a:p>
        </p:txBody>
      </p:sp>
      <p:sp>
        <p:nvSpPr>
          <p:cNvPr id="10" name="object 21">
            <a:extLst>
              <a:ext uri="{FF2B5EF4-FFF2-40B4-BE49-F238E27FC236}">
                <a16:creationId xmlns:a16="http://schemas.microsoft.com/office/drawing/2014/main" id="{B7370A05-5458-F5AD-B956-636C0EB5948F}"/>
              </a:ext>
            </a:extLst>
          </p:cNvPr>
          <p:cNvSpPr/>
          <p:nvPr userDrawn="1"/>
        </p:nvSpPr>
        <p:spPr>
          <a:xfrm>
            <a:off x="4926711" y="5339803"/>
            <a:ext cx="1270000" cy="25400"/>
          </a:xfrm>
          <a:custGeom>
            <a:avLst/>
            <a:gdLst/>
            <a:ahLst/>
            <a:cxnLst/>
            <a:rect l="l" t="t" r="r" b="b"/>
            <a:pathLst>
              <a:path w="1270000" h="25400">
                <a:moveTo>
                  <a:pt x="1270000" y="0"/>
                </a:moveTo>
                <a:lnTo>
                  <a:pt x="0" y="0"/>
                </a:lnTo>
                <a:lnTo>
                  <a:pt x="0" y="25400"/>
                </a:lnTo>
                <a:lnTo>
                  <a:pt x="1270000" y="25400"/>
                </a:lnTo>
                <a:lnTo>
                  <a:pt x="1270000" y="0"/>
                </a:lnTo>
                <a:close/>
              </a:path>
            </a:pathLst>
          </a:custGeom>
          <a:solidFill>
            <a:srgbClr val="000000"/>
          </a:solidFill>
        </p:spPr>
        <p:txBody>
          <a:bodyPr wrap="square" lIns="0" tIns="0" rIns="0" bIns="0" rtlCol="0"/>
          <a:lstStyle/>
          <a:p>
            <a:endParaRPr/>
          </a:p>
        </p:txBody>
      </p:sp>
      <p:sp>
        <p:nvSpPr>
          <p:cNvPr id="11" name="object 23">
            <a:extLst>
              <a:ext uri="{FF2B5EF4-FFF2-40B4-BE49-F238E27FC236}">
                <a16:creationId xmlns:a16="http://schemas.microsoft.com/office/drawing/2014/main" id="{9A758BD8-9BDE-5A20-0407-6871C648A5EB}"/>
              </a:ext>
            </a:extLst>
          </p:cNvPr>
          <p:cNvSpPr txBox="1"/>
          <p:nvPr userDrawn="1"/>
        </p:nvSpPr>
        <p:spPr>
          <a:xfrm>
            <a:off x="4914009" y="2693066"/>
            <a:ext cx="2344420" cy="863057"/>
          </a:xfrm>
          <a:prstGeom prst="rect">
            <a:avLst/>
          </a:prstGeom>
        </p:spPr>
        <p:txBody>
          <a:bodyPr vert="horz" wrap="square" lIns="0" tIns="16510" rIns="0" bIns="0" rtlCol="0">
            <a:spAutoFit/>
          </a:bodyPr>
          <a:lstStyle/>
          <a:p>
            <a:pPr marL="12700">
              <a:lnSpc>
                <a:spcPts val="6605"/>
              </a:lnSpc>
              <a:spcBef>
                <a:spcPts val="130"/>
              </a:spcBef>
            </a:pPr>
            <a:r>
              <a:rPr sz="5550" b="1" spc="15" dirty="0">
                <a:solidFill>
                  <a:srgbClr val="E4221F"/>
                </a:solidFill>
                <a:latin typeface="Montserrat"/>
                <a:cs typeface="Montserrat"/>
              </a:rPr>
              <a:t>+</a:t>
            </a:r>
            <a:endParaRPr lang="fr-FR" sz="5550" b="1" spc="15" dirty="0">
              <a:solidFill>
                <a:srgbClr val="E4221F"/>
              </a:solidFill>
              <a:latin typeface="Montserrat"/>
              <a:cs typeface="Montserrat"/>
            </a:endParaRPr>
          </a:p>
        </p:txBody>
      </p:sp>
      <p:sp>
        <p:nvSpPr>
          <p:cNvPr id="12" name="Espace réservé du texte 40">
            <a:extLst>
              <a:ext uri="{FF2B5EF4-FFF2-40B4-BE49-F238E27FC236}">
                <a16:creationId xmlns:a16="http://schemas.microsoft.com/office/drawing/2014/main" id="{FE2827C1-BADA-6ECF-BD48-38677C2500E2}"/>
              </a:ext>
            </a:extLst>
          </p:cNvPr>
          <p:cNvSpPr>
            <a:spLocks noGrp="1"/>
          </p:cNvSpPr>
          <p:nvPr>
            <p:ph type="body" sz="quarter" idx="21" hasCustomPrompt="1"/>
          </p:nvPr>
        </p:nvSpPr>
        <p:spPr>
          <a:xfrm>
            <a:off x="4940300" y="3525252"/>
            <a:ext cx="3352800" cy="769441"/>
          </a:xfrm>
        </p:spPr>
        <p:txBody>
          <a:bodyPr/>
          <a:lstStyle>
            <a:lvl1pPr algn="l">
              <a:defRPr sz="2500" b="1">
                <a:solidFill>
                  <a:srgbClr val="D70A1C"/>
                </a:solidFill>
              </a:defRPr>
            </a:lvl1pPr>
          </a:lstStyle>
          <a:p>
            <a:pPr lvl="0"/>
            <a:r>
              <a:rPr lang="fr-FR" dirty="0"/>
              <a:t>Cliquez pour modifier le titre</a:t>
            </a:r>
          </a:p>
        </p:txBody>
      </p:sp>
      <p:sp>
        <p:nvSpPr>
          <p:cNvPr id="13" name="Espace réservé du texte 40">
            <a:extLst>
              <a:ext uri="{FF2B5EF4-FFF2-40B4-BE49-F238E27FC236}">
                <a16:creationId xmlns:a16="http://schemas.microsoft.com/office/drawing/2014/main" id="{6B129B27-1420-2DD8-DC1E-63A13FBA48BD}"/>
              </a:ext>
            </a:extLst>
          </p:cNvPr>
          <p:cNvSpPr>
            <a:spLocks noGrp="1"/>
          </p:cNvSpPr>
          <p:nvPr>
            <p:ph type="body" sz="quarter" idx="22" hasCustomPrompt="1"/>
          </p:nvPr>
        </p:nvSpPr>
        <p:spPr>
          <a:xfrm>
            <a:off x="4940300" y="5758843"/>
            <a:ext cx="3352800" cy="276999"/>
          </a:xfrm>
        </p:spPr>
        <p:txBody>
          <a:bodyPr/>
          <a:lstStyle>
            <a:lvl1pPr algn="l">
              <a:defRPr sz="1800" b="0">
                <a:solidFill>
                  <a:schemeClr val="tx1"/>
                </a:solidFill>
              </a:defRPr>
            </a:lvl1pPr>
          </a:lstStyle>
          <a:p>
            <a:pPr lvl="0"/>
            <a:r>
              <a:rPr lang="fr-FR" dirty="0"/>
              <a:t>Cliquez pour modifier le titre</a:t>
            </a:r>
          </a:p>
        </p:txBody>
      </p:sp>
      <p:sp>
        <p:nvSpPr>
          <p:cNvPr id="14" name="object 21">
            <a:extLst>
              <a:ext uri="{FF2B5EF4-FFF2-40B4-BE49-F238E27FC236}">
                <a16:creationId xmlns:a16="http://schemas.microsoft.com/office/drawing/2014/main" id="{6B69CC27-4739-6984-ED7E-DE8F380A18C3}"/>
              </a:ext>
            </a:extLst>
          </p:cNvPr>
          <p:cNvSpPr/>
          <p:nvPr userDrawn="1"/>
        </p:nvSpPr>
        <p:spPr>
          <a:xfrm>
            <a:off x="9023686" y="5339803"/>
            <a:ext cx="1270000" cy="25400"/>
          </a:xfrm>
          <a:custGeom>
            <a:avLst/>
            <a:gdLst/>
            <a:ahLst/>
            <a:cxnLst/>
            <a:rect l="l" t="t" r="r" b="b"/>
            <a:pathLst>
              <a:path w="1270000" h="25400">
                <a:moveTo>
                  <a:pt x="1270000" y="0"/>
                </a:moveTo>
                <a:lnTo>
                  <a:pt x="0" y="0"/>
                </a:lnTo>
                <a:lnTo>
                  <a:pt x="0" y="25400"/>
                </a:lnTo>
                <a:lnTo>
                  <a:pt x="1270000" y="25400"/>
                </a:lnTo>
                <a:lnTo>
                  <a:pt x="1270000" y="0"/>
                </a:lnTo>
                <a:close/>
              </a:path>
            </a:pathLst>
          </a:custGeom>
          <a:solidFill>
            <a:srgbClr val="000000"/>
          </a:solidFill>
        </p:spPr>
        <p:txBody>
          <a:bodyPr wrap="square" lIns="0" tIns="0" rIns="0" bIns="0" rtlCol="0"/>
          <a:lstStyle/>
          <a:p>
            <a:endParaRPr/>
          </a:p>
        </p:txBody>
      </p:sp>
      <p:sp>
        <p:nvSpPr>
          <p:cNvPr id="15" name="object 23">
            <a:extLst>
              <a:ext uri="{FF2B5EF4-FFF2-40B4-BE49-F238E27FC236}">
                <a16:creationId xmlns:a16="http://schemas.microsoft.com/office/drawing/2014/main" id="{BFCD5E99-0CC6-2E61-8A85-EF6AB683F637}"/>
              </a:ext>
            </a:extLst>
          </p:cNvPr>
          <p:cNvSpPr txBox="1"/>
          <p:nvPr userDrawn="1"/>
        </p:nvSpPr>
        <p:spPr>
          <a:xfrm>
            <a:off x="9010984" y="2693066"/>
            <a:ext cx="2344420" cy="863057"/>
          </a:xfrm>
          <a:prstGeom prst="rect">
            <a:avLst/>
          </a:prstGeom>
        </p:spPr>
        <p:txBody>
          <a:bodyPr vert="horz" wrap="square" lIns="0" tIns="16510" rIns="0" bIns="0" rtlCol="0">
            <a:spAutoFit/>
          </a:bodyPr>
          <a:lstStyle/>
          <a:p>
            <a:pPr marL="12700">
              <a:lnSpc>
                <a:spcPts val="6605"/>
              </a:lnSpc>
              <a:spcBef>
                <a:spcPts val="130"/>
              </a:spcBef>
            </a:pPr>
            <a:r>
              <a:rPr sz="5550" b="1" spc="15" dirty="0">
                <a:solidFill>
                  <a:srgbClr val="E4221F"/>
                </a:solidFill>
                <a:latin typeface="Montserrat"/>
                <a:cs typeface="Montserrat"/>
              </a:rPr>
              <a:t>+</a:t>
            </a:r>
            <a:endParaRPr lang="fr-FR" sz="5550" b="1" spc="15" dirty="0">
              <a:solidFill>
                <a:srgbClr val="E4221F"/>
              </a:solidFill>
              <a:latin typeface="Montserrat"/>
              <a:cs typeface="Montserrat"/>
            </a:endParaRPr>
          </a:p>
        </p:txBody>
      </p:sp>
      <p:sp>
        <p:nvSpPr>
          <p:cNvPr id="17" name="Espace réservé du texte 40">
            <a:extLst>
              <a:ext uri="{FF2B5EF4-FFF2-40B4-BE49-F238E27FC236}">
                <a16:creationId xmlns:a16="http://schemas.microsoft.com/office/drawing/2014/main" id="{6A5D42C4-B8EA-D70F-B415-2BF488D39A26}"/>
              </a:ext>
            </a:extLst>
          </p:cNvPr>
          <p:cNvSpPr>
            <a:spLocks noGrp="1"/>
          </p:cNvSpPr>
          <p:nvPr>
            <p:ph type="body" sz="quarter" idx="23" hasCustomPrompt="1"/>
          </p:nvPr>
        </p:nvSpPr>
        <p:spPr>
          <a:xfrm>
            <a:off x="9037275" y="3525252"/>
            <a:ext cx="3352800" cy="769441"/>
          </a:xfrm>
        </p:spPr>
        <p:txBody>
          <a:bodyPr/>
          <a:lstStyle>
            <a:lvl1pPr algn="l">
              <a:defRPr sz="2500" b="1">
                <a:solidFill>
                  <a:srgbClr val="D70A1C"/>
                </a:solidFill>
              </a:defRPr>
            </a:lvl1pPr>
          </a:lstStyle>
          <a:p>
            <a:pPr lvl="0"/>
            <a:r>
              <a:rPr lang="fr-FR" dirty="0"/>
              <a:t>Cliquez pour modifier le titre</a:t>
            </a:r>
          </a:p>
        </p:txBody>
      </p:sp>
      <p:sp>
        <p:nvSpPr>
          <p:cNvPr id="18" name="Espace réservé du texte 40">
            <a:extLst>
              <a:ext uri="{FF2B5EF4-FFF2-40B4-BE49-F238E27FC236}">
                <a16:creationId xmlns:a16="http://schemas.microsoft.com/office/drawing/2014/main" id="{0D076214-A337-375E-1B8C-B766076041DF}"/>
              </a:ext>
            </a:extLst>
          </p:cNvPr>
          <p:cNvSpPr>
            <a:spLocks noGrp="1"/>
          </p:cNvSpPr>
          <p:nvPr>
            <p:ph type="body" sz="quarter" idx="24" hasCustomPrompt="1"/>
          </p:nvPr>
        </p:nvSpPr>
        <p:spPr>
          <a:xfrm>
            <a:off x="9037275" y="5758843"/>
            <a:ext cx="3352800" cy="276999"/>
          </a:xfrm>
        </p:spPr>
        <p:txBody>
          <a:bodyPr/>
          <a:lstStyle>
            <a:lvl1pPr algn="l">
              <a:defRPr sz="1800" b="0">
                <a:solidFill>
                  <a:schemeClr val="tx1"/>
                </a:solidFill>
              </a:defRPr>
            </a:lvl1pPr>
          </a:lstStyle>
          <a:p>
            <a:pPr lvl="0"/>
            <a:r>
              <a:rPr lang="fr-FR" dirty="0"/>
              <a:t>Cliquez pour modifier le titre</a:t>
            </a:r>
          </a:p>
        </p:txBody>
      </p:sp>
      <p:sp>
        <p:nvSpPr>
          <p:cNvPr id="20" name="object 21">
            <a:extLst>
              <a:ext uri="{FF2B5EF4-FFF2-40B4-BE49-F238E27FC236}">
                <a16:creationId xmlns:a16="http://schemas.microsoft.com/office/drawing/2014/main" id="{2725814F-7697-DA0F-B1DF-DF0020120C35}"/>
              </a:ext>
            </a:extLst>
          </p:cNvPr>
          <p:cNvSpPr/>
          <p:nvPr userDrawn="1"/>
        </p:nvSpPr>
        <p:spPr>
          <a:xfrm>
            <a:off x="12496802" y="5339803"/>
            <a:ext cx="1270000" cy="25400"/>
          </a:xfrm>
          <a:custGeom>
            <a:avLst/>
            <a:gdLst/>
            <a:ahLst/>
            <a:cxnLst/>
            <a:rect l="l" t="t" r="r" b="b"/>
            <a:pathLst>
              <a:path w="1270000" h="25400">
                <a:moveTo>
                  <a:pt x="1270000" y="0"/>
                </a:moveTo>
                <a:lnTo>
                  <a:pt x="0" y="0"/>
                </a:lnTo>
                <a:lnTo>
                  <a:pt x="0" y="25400"/>
                </a:lnTo>
                <a:lnTo>
                  <a:pt x="1270000" y="25400"/>
                </a:lnTo>
                <a:lnTo>
                  <a:pt x="1270000" y="0"/>
                </a:lnTo>
                <a:close/>
              </a:path>
            </a:pathLst>
          </a:custGeom>
          <a:solidFill>
            <a:srgbClr val="000000"/>
          </a:solidFill>
        </p:spPr>
        <p:txBody>
          <a:bodyPr wrap="square" lIns="0" tIns="0" rIns="0" bIns="0" rtlCol="0"/>
          <a:lstStyle/>
          <a:p>
            <a:endParaRPr/>
          </a:p>
        </p:txBody>
      </p:sp>
      <p:sp>
        <p:nvSpPr>
          <p:cNvPr id="21" name="object 23">
            <a:extLst>
              <a:ext uri="{FF2B5EF4-FFF2-40B4-BE49-F238E27FC236}">
                <a16:creationId xmlns:a16="http://schemas.microsoft.com/office/drawing/2014/main" id="{769885FB-7550-1DB7-ED24-0E0C5A0B00D0}"/>
              </a:ext>
            </a:extLst>
          </p:cNvPr>
          <p:cNvSpPr txBox="1"/>
          <p:nvPr userDrawn="1"/>
        </p:nvSpPr>
        <p:spPr>
          <a:xfrm>
            <a:off x="12484100" y="2693066"/>
            <a:ext cx="2344420" cy="863057"/>
          </a:xfrm>
          <a:prstGeom prst="rect">
            <a:avLst/>
          </a:prstGeom>
        </p:spPr>
        <p:txBody>
          <a:bodyPr vert="horz" wrap="square" lIns="0" tIns="16510" rIns="0" bIns="0" rtlCol="0">
            <a:spAutoFit/>
          </a:bodyPr>
          <a:lstStyle/>
          <a:p>
            <a:pPr marL="12700">
              <a:lnSpc>
                <a:spcPts val="6605"/>
              </a:lnSpc>
              <a:spcBef>
                <a:spcPts val="130"/>
              </a:spcBef>
            </a:pPr>
            <a:r>
              <a:rPr sz="5550" b="1" spc="15" dirty="0">
                <a:solidFill>
                  <a:srgbClr val="E4221F"/>
                </a:solidFill>
                <a:latin typeface="Montserrat"/>
                <a:cs typeface="Montserrat"/>
              </a:rPr>
              <a:t>+</a:t>
            </a:r>
            <a:endParaRPr lang="fr-FR" sz="5550" b="1" spc="15" dirty="0">
              <a:solidFill>
                <a:srgbClr val="E4221F"/>
              </a:solidFill>
              <a:latin typeface="Montserrat"/>
              <a:cs typeface="Montserrat"/>
            </a:endParaRPr>
          </a:p>
        </p:txBody>
      </p:sp>
      <p:sp>
        <p:nvSpPr>
          <p:cNvPr id="22" name="Espace réservé du texte 40">
            <a:extLst>
              <a:ext uri="{FF2B5EF4-FFF2-40B4-BE49-F238E27FC236}">
                <a16:creationId xmlns:a16="http://schemas.microsoft.com/office/drawing/2014/main" id="{C5ADEFE9-A2AD-3F0C-0B37-77985FB8E6DA}"/>
              </a:ext>
            </a:extLst>
          </p:cNvPr>
          <p:cNvSpPr>
            <a:spLocks noGrp="1"/>
          </p:cNvSpPr>
          <p:nvPr>
            <p:ph type="body" sz="quarter" idx="25" hasCustomPrompt="1"/>
          </p:nvPr>
        </p:nvSpPr>
        <p:spPr>
          <a:xfrm>
            <a:off x="12510391" y="3525252"/>
            <a:ext cx="3352800" cy="769441"/>
          </a:xfrm>
        </p:spPr>
        <p:txBody>
          <a:bodyPr/>
          <a:lstStyle>
            <a:lvl1pPr algn="l">
              <a:defRPr sz="2500" b="1">
                <a:solidFill>
                  <a:srgbClr val="D70A1C"/>
                </a:solidFill>
              </a:defRPr>
            </a:lvl1pPr>
          </a:lstStyle>
          <a:p>
            <a:pPr lvl="0"/>
            <a:r>
              <a:rPr lang="fr-FR" dirty="0"/>
              <a:t>Cliquez pour modifier le titre</a:t>
            </a:r>
          </a:p>
        </p:txBody>
      </p:sp>
      <p:sp>
        <p:nvSpPr>
          <p:cNvPr id="24" name="Espace réservé du texte 40">
            <a:extLst>
              <a:ext uri="{FF2B5EF4-FFF2-40B4-BE49-F238E27FC236}">
                <a16:creationId xmlns:a16="http://schemas.microsoft.com/office/drawing/2014/main" id="{77EA9E52-5E0C-D8A7-5640-B75B85B764E6}"/>
              </a:ext>
            </a:extLst>
          </p:cNvPr>
          <p:cNvSpPr>
            <a:spLocks noGrp="1"/>
          </p:cNvSpPr>
          <p:nvPr>
            <p:ph type="body" sz="quarter" idx="26" hasCustomPrompt="1"/>
          </p:nvPr>
        </p:nvSpPr>
        <p:spPr>
          <a:xfrm>
            <a:off x="12510391" y="5758843"/>
            <a:ext cx="3352800" cy="276999"/>
          </a:xfrm>
        </p:spPr>
        <p:txBody>
          <a:bodyPr/>
          <a:lstStyle>
            <a:lvl1pPr algn="l">
              <a:defRPr sz="1800" b="0">
                <a:solidFill>
                  <a:schemeClr val="tx1"/>
                </a:solidFill>
              </a:defRPr>
            </a:lvl1pPr>
          </a:lstStyle>
          <a:p>
            <a:pPr lvl="0"/>
            <a:r>
              <a:rPr lang="fr-FR" dirty="0"/>
              <a:t>Cliquez pour modifier le titre</a:t>
            </a:r>
          </a:p>
        </p:txBody>
      </p:sp>
    </p:spTree>
    <p:extLst>
      <p:ext uri="{BB962C8B-B14F-4D97-AF65-F5344CB8AC3E}">
        <p14:creationId xmlns:p14="http://schemas.microsoft.com/office/powerpoint/2010/main" val="4174380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Opportunités_3">
    <p:bg>
      <p:bgPr>
        <a:solidFill>
          <a:schemeClr val="bg1"/>
        </a:solidFill>
        <a:effectLst/>
      </p:bgPr>
    </p:bg>
    <p:spTree>
      <p:nvGrpSpPr>
        <p:cNvPr id="1" name=""/>
        <p:cNvGrpSpPr/>
        <p:nvPr/>
      </p:nvGrpSpPr>
      <p:grpSpPr>
        <a:xfrm>
          <a:off x="0" y="0"/>
          <a:ext cx="0" cy="0"/>
          <a:chOff x="0" y="0"/>
          <a:chExt cx="0" cy="0"/>
        </a:xfrm>
      </p:grpSpPr>
      <p:sp>
        <p:nvSpPr>
          <p:cNvPr id="6" name="Holder 6"/>
          <p:cNvSpPr>
            <a:spLocks noGrp="1"/>
          </p:cNvSpPr>
          <p:nvPr>
            <p:ph type="sldNum" sz="quarter" idx="7"/>
          </p:nvPr>
        </p:nvSpPr>
        <p:spPr/>
        <p:txBody>
          <a:bodyPr lIns="0" tIns="0" rIns="0" bIns="0"/>
          <a:lstStyle>
            <a:lvl1pPr>
              <a:defRPr sz="1500" b="1" i="0">
                <a:solidFill>
                  <a:srgbClr val="E4221F"/>
                </a:solidFill>
                <a:latin typeface="Montserrat"/>
                <a:cs typeface="Montserrat"/>
              </a:defRPr>
            </a:lvl1pPr>
          </a:lstStyle>
          <a:p>
            <a:pPr marL="38100">
              <a:lnSpc>
                <a:spcPct val="100000"/>
              </a:lnSpc>
              <a:spcBef>
                <a:spcPts val="215"/>
              </a:spcBef>
            </a:pPr>
            <a:fld id="{81D60167-4931-47E6-BA6A-407CBD079E47}" type="slidenum">
              <a:rPr spc="-25" dirty="0"/>
              <a:t>‹N°›</a:t>
            </a:fld>
            <a:endParaRPr spc="-25" dirty="0"/>
          </a:p>
        </p:txBody>
      </p:sp>
      <p:pic>
        <p:nvPicPr>
          <p:cNvPr id="9" name="Graphique 8">
            <a:extLst>
              <a:ext uri="{FF2B5EF4-FFF2-40B4-BE49-F238E27FC236}">
                <a16:creationId xmlns:a16="http://schemas.microsoft.com/office/drawing/2014/main" id="{CB3ABBF7-A223-3C2D-3E59-C8E4EBFD32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6585" y="8871284"/>
            <a:ext cx="3116848" cy="533420"/>
          </a:xfrm>
          <a:prstGeom prst="rect">
            <a:avLst/>
          </a:prstGeom>
        </p:spPr>
      </p:pic>
      <p:sp>
        <p:nvSpPr>
          <p:cNvPr id="19" name="Espace réservé du texte 40">
            <a:extLst>
              <a:ext uri="{FF2B5EF4-FFF2-40B4-BE49-F238E27FC236}">
                <a16:creationId xmlns:a16="http://schemas.microsoft.com/office/drawing/2014/main" id="{99730727-E4F8-424C-38A3-C9590C0C23A7}"/>
              </a:ext>
            </a:extLst>
          </p:cNvPr>
          <p:cNvSpPr>
            <a:spLocks noGrp="1"/>
          </p:cNvSpPr>
          <p:nvPr>
            <p:ph type="body" sz="quarter" idx="18" hasCustomPrompt="1"/>
          </p:nvPr>
        </p:nvSpPr>
        <p:spPr>
          <a:xfrm>
            <a:off x="847191" y="1098884"/>
            <a:ext cx="11941709" cy="538609"/>
          </a:xfrm>
        </p:spPr>
        <p:txBody>
          <a:bodyPr/>
          <a:lstStyle>
            <a:lvl1pPr algn="l">
              <a:defRPr sz="3500" b="1" cap="all" baseline="0">
                <a:solidFill>
                  <a:schemeClr val="tx1"/>
                </a:solidFill>
              </a:defRPr>
            </a:lvl1pPr>
          </a:lstStyle>
          <a:p>
            <a:pPr lvl="0"/>
            <a:r>
              <a:rPr lang="fr-FR" dirty="0"/>
              <a:t>CLIQUEZ POUR MODIFIER LE TEXTE</a:t>
            </a:r>
          </a:p>
        </p:txBody>
      </p:sp>
      <p:sp>
        <p:nvSpPr>
          <p:cNvPr id="3" name="object 21">
            <a:extLst>
              <a:ext uri="{FF2B5EF4-FFF2-40B4-BE49-F238E27FC236}">
                <a16:creationId xmlns:a16="http://schemas.microsoft.com/office/drawing/2014/main" id="{B1DBF89C-C6D0-FC08-2A87-8CBD209E003D}"/>
              </a:ext>
            </a:extLst>
          </p:cNvPr>
          <p:cNvSpPr/>
          <p:nvPr userDrawn="1"/>
        </p:nvSpPr>
        <p:spPr>
          <a:xfrm>
            <a:off x="833602" y="5339803"/>
            <a:ext cx="1270000" cy="25400"/>
          </a:xfrm>
          <a:custGeom>
            <a:avLst/>
            <a:gdLst/>
            <a:ahLst/>
            <a:cxnLst/>
            <a:rect l="l" t="t" r="r" b="b"/>
            <a:pathLst>
              <a:path w="1270000" h="25400">
                <a:moveTo>
                  <a:pt x="1270000" y="0"/>
                </a:moveTo>
                <a:lnTo>
                  <a:pt x="0" y="0"/>
                </a:lnTo>
                <a:lnTo>
                  <a:pt x="0" y="25400"/>
                </a:lnTo>
                <a:lnTo>
                  <a:pt x="1270000" y="25400"/>
                </a:lnTo>
                <a:lnTo>
                  <a:pt x="1270000" y="0"/>
                </a:lnTo>
                <a:close/>
              </a:path>
            </a:pathLst>
          </a:custGeom>
          <a:solidFill>
            <a:srgbClr val="000000"/>
          </a:solidFill>
        </p:spPr>
        <p:txBody>
          <a:bodyPr wrap="square" lIns="0" tIns="0" rIns="0" bIns="0" rtlCol="0"/>
          <a:lstStyle/>
          <a:p>
            <a:endParaRPr/>
          </a:p>
        </p:txBody>
      </p:sp>
      <p:sp>
        <p:nvSpPr>
          <p:cNvPr id="5" name="object 23">
            <a:extLst>
              <a:ext uri="{FF2B5EF4-FFF2-40B4-BE49-F238E27FC236}">
                <a16:creationId xmlns:a16="http://schemas.microsoft.com/office/drawing/2014/main" id="{F90BC79D-8B0D-118C-CB9F-01E6F31FE5C4}"/>
              </a:ext>
            </a:extLst>
          </p:cNvPr>
          <p:cNvSpPr txBox="1"/>
          <p:nvPr userDrawn="1"/>
        </p:nvSpPr>
        <p:spPr>
          <a:xfrm>
            <a:off x="820900" y="2693066"/>
            <a:ext cx="2344420" cy="863057"/>
          </a:xfrm>
          <a:prstGeom prst="rect">
            <a:avLst/>
          </a:prstGeom>
        </p:spPr>
        <p:txBody>
          <a:bodyPr vert="horz" wrap="square" lIns="0" tIns="16510" rIns="0" bIns="0" rtlCol="0">
            <a:spAutoFit/>
          </a:bodyPr>
          <a:lstStyle/>
          <a:p>
            <a:pPr marL="12700">
              <a:lnSpc>
                <a:spcPts val="6605"/>
              </a:lnSpc>
              <a:spcBef>
                <a:spcPts val="130"/>
              </a:spcBef>
            </a:pPr>
            <a:r>
              <a:rPr sz="5550" b="1" spc="15" dirty="0">
                <a:gradFill>
                  <a:gsLst>
                    <a:gs pos="0">
                      <a:srgbClr val="54AD6F"/>
                    </a:gs>
                    <a:gs pos="100000">
                      <a:srgbClr val="27714D"/>
                    </a:gs>
                  </a:gsLst>
                </a:gradFill>
                <a:latin typeface="Montserrat"/>
                <a:cs typeface="Montserrat"/>
              </a:rPr>
              <a:t>+</a:t>
            </a:r>
            <a:endParaRPr lang="fr-FR" sz="5550" b="1" spc="15" dirty="0">
              <a:gradFill>
                <a:gsLst>
                  <a:gs pos="0">
                    <a:srgbClr val="54AD6F"/>
                  </a:gs>
                  <a:gs pos="100000">
                    <a:srgbClr val="27714D"/>
                  </a:gs>
                </a:gsLst>
              </a:gradFill>
              <a:latin typeface="Montserrat"/>
              <a:cs typeface="Montserrat"/>
            </a:endParaRPr>
          </a:p>
        </p:txBody>
      </p:sp>
      <p:sp>
        <p:nvSpPr>
          <p:cNvPr id="7" name="Espace réservé du texte 40">
            <a:extLst>
              <a:ext uri="{FF2B5EF4-FFF2-40B4-BE49-F238E27FC236}">
                <a16:creationId xmlns:a16="http://schemas.microsoft.com/office/drawing/2014/main" id="{B35D01E8-10BB-8812-E5B8-CA56EC143FFA}"/>
              </a:ext>
            </a:extLst>
          </p:cNvPr>
          <p:cNvSpPr>
            <a:spLocks noGrp="1"/>
          </p:cNvSpPr>
          <p:nvPr>
            <p:ph type="body" sz="quarter" idx="19" hasCustomPrompt="1"/>
          </p:nvPr>
        </p:nvSpPr>
        <p:spPr>
          <a:xfrm>
            <a:off x="847191" y="3525252"/>
            <a:ext cx="3352800" cy="769441"/>
          </a:xfrm>
        </p:spPr>
        <p:txBody>
          <a:bodyPr/>
          <a:lstStyle>
            <a:lvl1pPr algn="l">
              <a:defRPr sz="2500" b="1">
                <a:gradFill>
                  <a:gsLst>
                    <a:gs pos="0">
                      <a:srgbClr val="54AD6F"/>
                    </a:gs>
                    <a:gs pos="100000">
                      <a:srgbClr val="27714D"/>
                    </a:gs>
                  </a:gsLst>
                  <a:lin ang="0" scaled="1"/>
                </a:gradFill>
              </a:defRPr>
            </a:lvl1pPr>
          </a:lstStyle>
          <a:p>
            <a:pPr lvl="0"/>
            <a:r>
              <a:rPr lang="fr-FR" dirty="0"/>
              <a:t>Cliquez pour modifier le titre</a:t>
            </a:r>
          </a:p>
        </p:txBody>
      </p:sp>
      <p:sp>
        <p:nvSpPr>
          <p:cNvPr id="8" name="Espace réservé du texte 40">
            <a:extLst>
              <a:ext uri="{FF2B5EF4-FFF2-40B4-BE49-F238E27FC236}">
                <a16:creationId xmlns:a16="http://schemas.microsoft.com/office/drawing/2014/main" id="{F9A3B597-344B-5349-23D1-B31C205FED8D}"/>
              </a:ext>
            </a:extLst>
          </p:cNvPr>
          <p:cNvSpPr>
            <a:spLocks noGrp="1"/>
          </p:cNvSpPr>
          <p:nvPr>
            <p:ph type="body" sz="quarter" idx="20" hasCustomPrompt="1"/>
          </p:nvPr>
        </p:nvSpPr>
        <p:spPr>
          <a:xfrm>
            <a:off x="847191" y="5758843"/>
            <a:ext cx="3352800" cy="276999"/>
          </a:xfrm>
        </p:spPr>
        <p:txBody>
          <a:bodyPr/>
          <a:lstStyle>
            <a:lvl1pPr algn="l">
              <a:defRPr sz="1800" b="0">
                <a:solidFill>
                  <a:schemeClr val="tx1"/>
                </a:solidFill>
              </a:defRPr>
            </a:lvl1pPr>
          </a:lstStyle>
          <a:p>
            <a:pPr lvl="0"/>
            <a:r>
              <a:rPr lang="fr-FR" dirty="0"/>
              <a:t>Cliquez pour modifier le titre</a:t>
            </a:r>
          </a:p>
        </p:txBody>
      </p:sp>
      <p:sp>
        <p:nvSpPr>
          <p:cNvPr id="10" name="object 21">
            <a:extLst>
              <a:ext uri="{FF2B5EF4-FFF2-40B4-BE49-F238E27FC236}">
                <a16:creationId xmlns:a16="http://schemas.microsoft.com/office/drawing/2014/main" id="{B7370A05-5458-F5AD-B956-636C0EB5948F}"/>
              </a:ext>
            </a:extLst>
          </p:cNvPr>
          <p:cNvSpPr/>
          <p:nvPr userDrawn="1"/>
        </p:nvSpPr>
        <p:spPr>
          <a:xfrm>
            <a:off x="4926711" y="5339803"/>
            <a:ext cx="1270000" cy="25400"/>
          </a:xfrm>
          <a:custGeom>
            <a:avLst/>
            <a:gdLst/>
            <a:ahLst/>
            <a:cxnLst/>
            <a:rect l="l" t="t" r="r" b="b"/>
            <a:pathLst>
              <a:path w="1270000" h="25400">
                <a:moveTo>
                  <a:pt x="1270000" y="0"/>
                </a:moveTo>
                <a:lnTo>
                  <a:pt x="0" y="0"/>
                </a:lnTo>
                <a:lnTo>
                  <a:pt x="0" y="25400"/>
                </a:lnTo>
                <a:lnTo>
                  <a:pt x="1270000" y="25400"/>
                </a:lnTo>
                <a:lnTo>
                  <a:pt x="1270000" y="0"/>
                </a:lnTo>
                <a:close/>
              </a:path>
            </a:pathLst>
          </a:custGeom>
          <a:solidFill>
            <a:srgbClr val="000000"/>
          </a:solidFill>
        </p:spPr>
        <p:txBody>
          <a:bodyPr wrap="square" lIns="0" tIns="0" rIns="0" bIns="0" rtlCol="0"/>
          <a:lstStyle/>
          <a:p>
            <a:endParaRPr/>
          </a:p>
        </p:txBody>
      </p:sp>
      <p:sp>
        <p:nvSpPr>
          <p:cNvPr id="11" name="object 23">
            <a:extLst>
              <a:ext uri="{FF2B5EF4-FFF2-40B4-BE49-F238E27FC236}">
                <a16:creationId xmlns:a16="http://schemas.microsoft.com/office/drawing/2014/main" id="{9A758BD8-9BDE-5A20-0407-6871C648A5EB}"/>
              </a:ext>
            </a:extLst>
          </p:cNvPr>
          <p:cNvSpPr txBox="1"/>
          <p:nvPr userDrawn="1"/>
        </p:nvSpPr>
        <p:spPr>
          <a:xfrm>
            <a:off x="4914009" y="2693066"/>
            <a:ext cx="2344420" cy="863057"/>
          </a:xfrm>
          <a:prstGeom prst="rect">
            <a:avLst/>
          </a:prstGeom>
        </p:spPr>
        <p:txBody>
          <a:bodyPr vert="horz" wrap="square" lIns="0" tIns="16510" rIns="0" bIns="0" rtlCol="0">
            <a:spAutoFit/>
          </a:bodyPr>
          <a:lstStyle/>
          <a:p>
            <a:pPr marL="12700">
              <a:lnSpc>
                <a:spcPts val="6605"/>
              </a:lnSpc>
              <a:spcBef>
                <a:spcPts val="130"/>
              </a:spcBef>
            </a:pPr>
            <a:r>
              <a:rPr sz="5550" b="1" spc="15" dirty="0">
                <a:gradFill>
                  <a:gsLst>
                    <a:gs pos="0">
                      <a:srgbClr val="54AD6F"/>
                    </a:gs>
                    <a:gs pos="100000">
                      <a:srgbClr val="27714D"/>
                    </a:gs>
                  </a:gsLst>
                </a:gradFill>
                <a:latin typeface="Montserrat"/>
                <a:cs typeface="Montserrat"/>
              </a:rPr>
              <a:t>+</a:t>
            </a:r>
            <a:endParaRPr lang="fr-FR" sz="5550" b="1" spc="15" dirty="0">
              <a:gradFill>
                <a:gsLst>
                  <a:gs pos="0">
                    <a:srgbClr val="54AD6F"/>
                  </a:gs>
                  <a:gs pos="100000">
                    <a:srgbClr val="27714D"/>
                  </a:gs>
                </a:gsLst>
              </a:gradFill>
              <a:latin typeface="Montserrat"/>
              <a:cs typeface="Montserrat"/>
            </a:endParaRPr>
          </a:p>
        </p:txBody>
      </p:sp>
      <p:sp>
        <p:nvSpPr>
          <p:cNvPr id="12" name="Espace réservé du texte 40">
            <a:extLst>
              <a:ext uri="{FF2B5EF4-FFF2-40B4-BE49-F238E27FC236}">
                <a16:creationId xmlns:a16="http://schemas.microsoft.com/office/drawing/2014/main" id="{FE2827C1-BADA-6ECF-BD48-38677C2500E2}"/>
              </a:ext>
            </a:extLst>
          </p:cNvPr>
          <p:cNvSpPr>
            <a:spLocks noGrp="1"/>
          </p:cNvSpPr>
          <p:nvPr>
            <p:ph type="body" sz="quarter" idx="21" hasCustomPrompt="1"/>
          </p:nvPr>
        </p:nvSpPr>
        <p:spPr>
          <a:xfrm>
            <a:off x="4940300" y="3525252"/>
            <a:ext cx="3352800" cy="769441"/>
          </a:xfrm>
        </p:spPr>
        <p:txBody>
          <a:bodyPr/>
          <a:lstStyle>
            <a:lvl1pPr algn="l">
              <a:defRPr sz="2500" b="1">
                <a:gradFill>
                  <a:gsLst>
                    <a:gs pos="0">
                      <a:srgbClr val="54AD6F"/>
                    </a:gs>
                    <a:gs pos="100000">
                      <a:srgbClr val="27714D"/>
                    </a:gs>
                  </a:gsLst>
                  <a:lin ang="0" scaled="1"/>
                </a:gradFill>
              </a:defRPr>
            </a:lvl1pPr>
          </a:lstStyle>
          <a:p>
            <a:pPr lvl="0"/>
            <a:r>
              <a:rPr lang="fr-FR" dirty="0"/>
              <a:t>Cliquez pour modifier le titre</a:t>
            </a:r>
          </a:p>
        </p:txBody>
      </p:sp>
      <p:sp>
        <p:nvSpPr>
          <p:cNvPr id="13" name="Espace réservé du texte 40">
            <a:extLst>
              <a:ext uri="{FF2B5EF4-FFF2-40B4-BE49-F238E27FC236}">
                <a16:creationId xmlns:a16="http://schemas.microsoft.com/office/drawing/2014/main" id="{6B129B27-1420-2DD8-DC1E-63A13FBA48BD}"/>
              </a:ext>
            </a:extLst>
          </p:cNvPr>
          <p:cNvSpPr>
            <a:spLocks noGrp="1"/>
          </p:cNvSpPr>
          <p:nvPr>
            <p:ph type="body" sz="quarter" idx="22" hasCustomPrompt="1"/>
          </p:nvPr>
        </p:nvSpPr>
        <p:spPr>
          <a:xfrm>
            <a:off x="4940300" y="5758843"/>
            <a:ext cx="3352800" cy="276999"/>
          </a:xfrm>
        </p:spPr>
        <p:txBody>
          <a:bodyPr/>
          <a:lstStyle>
            <a:lvl1pPr algn="l">
              <a:defRPr sz="1800" b="0">
                <a:solidFill>
                  <a:schemeClr val="tx1"/>
                </a:solidFill>
              </a:defRPr>
            </a:lvl1pPr>
          </a:lstStyle>
          <a:p>
            <a:pPr lvl="0"/>
            <a:r>
              <a:rPr lang="fr-FR" dirty="0"/>
              <a:t>Cliquez pour modifier le titre</a:t>
            </a:r>
          </a:p>
        </p:txBody>
      </p:sp>
      <p:sp>
        <p:nvSpPr>
          <p:cNvPr id="14" name="object 21">
            <a:extLst>
              <a:ext uri="{FF2B5EF4-FFF2-40B4-BE49-F238E27FC236}">
                <a16:creationId xmlns:a16="http://schemas.microsoft.com/office/drawing/2014/main" id="{6B69CC27-4739-6984-ED7E-DE8F380A18C3}"/>
              </a:ext>
            </a:extLst>
          </p:cNvPr>
          <p:cNvSpPr/>
          <p:nvPr userDrawn="1"/>
        </p:nvSpPr>
        <p:spPr>
          <a:xfrm>
            <a:off x="9023686" y="5339803"/>
            <a:ext cx="1270000" cy="25400"/>
          </a:xfrm>
          <a:custGeom>
            <a:avLst/>
            <a:gdLst/>
            <a:ahLst/>
            <a:cxnLst/>
            <a:rect l="l" t="t" r="r" b="b"/>
            <a:pathLst>
              <a:path w="1270000" h="25400">
                <a:moveTo>
                  <a:pt x="1270000" y="0"/>
                </a:moveTo>
                <a:lnTo>
                  <a:pt x="0" y="0"/>
                </a:lnTo>
                <a:lnTo>
                  <a:pt x="0" y="25400"/>
                </a:lnTo>
                <a:lnTo>
                  <a:pt x="1270000" y="25400"/>
                </a:lnTo>
                <a:lnTo>
                  <a:pt x="1270000" y="0"/>
                </a:lnTo>
                <a:close/>
              </a:path>
            </a:pathLst>
          </a:custGeom>
          <a:solidFill>
            <a:srgbClr val="000000"/>
          </a:solidFill>
        </p:spPr>
        <p:txBody>
          <a:bodyPr wrap="square" lIns="0" tIns="0" rIns="0" bIns="0" rtlCol="0"/>
          <a:lstStyle/>
          <a:p>
            <a:endParaRPr/>
          </a:p>
        </p:txBody>
      </p:sp>
      <p:sp>
        <p:nvSpPr>
          <p:cNvPr id="15" name="object 23">
            <a:extLst>
              <a:ext uri="{FF2B5EF4-FFF2-40B4-BE49-F238E27FC236}">
                <a16:creationId xmlns:a16="http://schemas.microsoft.com/office/drawing/2014/main" id="{BFCD5E99-0CC6-2E61-8A85-EF6AB683F637}"/>
              </a:ext>
            </a:extLst>
          </p:cNvPr>
          <p:cNvSpPr txBox="1"/>
          <p:nvPr userDrawn="1"/>
        </p:nvSpPr>
        <p:spPr>
          <a:xfrm>
            <a:off x="9010984" y="2693066"/>
            <a:ext cx="2344420" cy="863057"/>
          </a:xfrm>
          <a:prstGeom prst="rect">
            <a:avLst/>
          </a:prstGeom>
        </p:spPr>
        <p:txBody>
          <a:bodyPr vert="horz" wrap="square" lIns="0" tIns="16510" rIns="0" bIns="0" rtlCol="0">
            <a:spAutoFit/>
          </a:bodyPr>
          <a:lstStyle/>
          <a:p>
            <a:pPr marL="12700">
              <a:lnSpc>
                <a:spcPts val="6605"/>
              </a:lnSpc>
              <a:spcBef>
                <a:spcPts val="130"/>
              </a:spcBef>
            </a:pPr>
            <a:r>
              <a:rPr sz="5550" b="1" spc="15" dirty="0">
                <a:gradFill>
                  <a:gsLst>
                    <a:gs pos="0">
                      <a:srgbClr val="54AD6F"/>
                    </a:gs>
                    <a:gs pos="100000">
                      <a:srgbClr val="27714D"/>
                    </a:gs>
                  </a:gsLst>
                </a:gradFill>
                <a:latin typeface="Montserrat"/>
                <a:cs typeface="Montserrat"/>
              </a:rPr>
              <a:t>+</a:t>
            </a:r>
            <a:endParaRPr lang="fr-FR" sz="5550" b="1" spc="15" dirty="0">
              <a:gradFill>
                <a:gsLst>
                  <a:gs pos="0">
                    <a:srgbClr val="54AD6F"/>
                  </a:gs>
                  <a:gs pos="100000">
                    <a:srgbClr val="27714D"/>
                  </a:gs>
                </a:gsLst>
              </a:gradFill>
              <a:latin typeface="Montserrat"/>
              <a:cs typeface="Montserrat"/>
            </a:endParaRPr>
          </a:p>
        </p:txBody>
      </p:sp>
      <p:sp>
        <p:nvSpPr>
          <p:cNvPr id="17" name="Espace réservé du texte 40">
            <a:extLst>
              <a:ext uri="{FF2B5EF4-FFF2-40B4-BE49-F238E27FC236}">
                <a16:creationId xmlns:a16="http://schemas.microsoft.com/office/drawing/2014/main" id="{6A5D42C4-B8EA-D70F-B415-2BF488D39A26}"/>
              </a:ext>
            </a:extLst>
          </p:cNvPr>
          <p:cNvSpPr>
            <a:spLocks noGrp="1"/>
          </p:cNvSpPr>
          <p:nvPr>
            <p:ph type="body" sz="quarter" idx="23" hasCustomPrompt="1"/>
          </p:nvPr>
        </p:nvSpPr>
        <p:spPr>
          <a:xfrm>
            <a:off x="9037275" y="3525252"/>
            <a:ext cx="3352800" cy="769441"/>
          </a:xfrm>
        </p:spPr>
        <p:txBody>
          <a:bodyPr/>
          <a:lstStyle>
            <a:lvl1pPr algn="l">
              <a:defRPr sz="2500" b="1">
                <a:gradFill>
                  <a:gsLst>
                    <a:gs pos="0">
                      <a:srgbClr val="54AD6F"/>
                    </a:gs>
                    <a:gs pos="100000">
                      <a:srgbClr val="27714D"/>
                    </a:gs>
                  </a:gsLst>
                  <a:lin ang="0" scaled="1"/>
                </a:gradFill>
              </a:defRPr>
            </a:lvl1pPr>
          </a:lstStyle>
          <a:p>
            <a:pPr lvl="0"/>
            <a:r>
              <a:rPr lang="fr-FR" dirty="0"/>
              <a:t>Cliquez pour modifier le titre</a:t>
            </a:r>
          </a:p>
        </p:txBody>
      </p:sp>
      <p:sp>
        <p:nvSpPr>
          <p:cNvPr id="18" name="Espace réservé du texte 40">
            <a:extLst>
              <a:ext uri="{FF2B5EF4-FFF2-40B4-BE49-F238E27FC236}">
                <a16:creationId xmlns:a16="http://schemas.microsoft.com/office/drawing/2014/main" id="{0D076214-A337-375E-1B8C-B766076041DF}"/>
              </a:ext>
            </a:extLst>
          </p:cNvPr>
          <p:cNvSpPr>
            <a:spLocks noGrp="1"/>
          </p:cNvSpPr>
          <p:nvPr>
            <p:ph type="body" sz="quarter" idx="24" hasCustomPrompt="1"/>
          </p:nvPr>
        </p:nvSpPr>
        <p:spPr>
          <a:xfrm>
            <a:off x="9037275" y="5758843"/>
            <a:ext cx="3352800" cy="276999"/>
          </a:xfrm>
        </p:spPr>
        <p:txBody>
          <a:bodyPr/>
          <a:lstStyle>
            <a:lvl1pPr algn="l">
              <a:defRPr sz="1800" b="0">
                <a:solidFill>
                  <a:schemeClr val="tx1"/>
                </a:solidFill>
              </a:defRPr>
            </a:lvl1pPr>
          </a:lstStyle>
          <a:p>
            <a:pPr lvl="0"/>
            <a:r>
              <a:rPr lang="fr-FR" dirty="0"/>
              <a:t>Cliquez pour modifier le titre</a:t>
            </a:r>
          </a:p>
        </p:txBody>
      </p:sp>
      <p:sp>
        <p:nvSpPr>
          <p:cNvPr id="20" name="object 21">
            <a:extLst>
              <a:ext uri="{FF2B5EF4-FFF2-40B4-BE49-F238E27FC236}">
                <a16:creationId xmlns:a16="http://schemas.microsoft.com/office/drawing/2014/main" id="{2725814F-7697-DA0F-B1DF-DF0020120C35}"/>
              </a:ext>
            </a:extLst>
          </p:cNvPr>
          <p:cNvSpPr/>
          <p:nvPr userDrawn="1"/>
        </p:nvSpPr>
        <p:spPr>
          <a:xfrm>
            <a:off x="12496802" y="5339803"/>
            <a:ext cx="1270000" cy="25400"/>
          </a:xfrm>
          <a:custGeom>
            <a:avLst/>
            <a:gdLst/>
            <a:ahLst/>
            <a:cxnLst/>
            <a:rect l="l" t="t" r="r" b="b"/>
            <a:pathLst>
              <a:path w="1270000" h="25400">
                <a:moveTo>
                  <a:pt x="1270000" y="0"/>
                </a:moveTo>
                <a:lnTo>
                  <a:pt x="0" y="0"/>
                </a:lnTo>
                <a:lnTo>
                  <a:pt x="0" y="25400"/>
                </a:lnTo>
                <a:lnTo>
                  <a:pt x="1270000" y="25400"/>
                </a:lnTo>
                <a:lnTo>
                  <a:pt x="1270000" y="0"/>
                </a:lnTo>
                <a:close/>
              </a:path>
            </a:pathLst>
          </a:custGeom>
          <a:solidFill>
            <a:srgbClr val="000000"/>
          </a:solidFill>
        </p:spPr>
        <p:txBody>
          <a:bodyPr wrap="square" lIns="0" tIns="0" rIns="0" bIns="0" rtlCol="0"/>
          <a:lstStyle/>
          <a:p>
            <a:endParaRPr/>
          </a:p>
        </p:txBody>
      </p:sp>
      <p:sp>
        <p:nvSpPr>
          <p:cNvPr id="21" name="object 23">
            <a:extLst>
              <a:ext uri="{FF2B5EF4-FFF2-40B4-BE49-F238E27FC236}">
                <a16:creationId xmlns:a16="http://schemas.microsoft.com/office/drawing/2014/main" id="{769885FB-7550-1DB7-ED24-0E0C5A0B00D0}"/>
              </a:ext>
            </a:extLst>
          </p:cNvPr>
          <p:cNvSpPr txBox="1"/>
          <p:nvPr userDrawn="1"/>
        </p:nvSpPr>
        <p:spPr>
          <a:xfrm>
            <a:off x="12484100" y="2693066"/>
            <a:ext cx="2344420" cy="863057"/>
          </a:xfrm>
          <a:prstGeom prst="rect">
            <a:avLst/>
          </a:prstGeom>
        </p:spPr>
        <p:txBody>
          <a:bodyPr vert="horz" wrap="square" lIns="0" tIns="16510" rIns="0" bIns="0" rtlCol="0">
            <a:spAutoFit/>
          </a:bodyPr>
          <a:lstStyle/>
          <a:p>
            <a:pPr marL="12700">
              <a:lnSpc>
                <a:spcPts val="6605"/>
              </a:lnSpc>
              <a:spcBef>
                <a:spcPts val="130"/>
              </a:spcBef>
            </a:pPr>
            <a:r>
              <a:rPr sz="5550" b="1" spc="15" dirty="0">
                <a:gradFill>
                  <a:gsLst>
                    <a:gs pos="0">
                      <a:srgbClr val="54AD6F"/>
                    </a:gs>
                    <a:gs pos="100000">
                      <a:srgbClr val="27714D"/>
                    </a:gs>
                  </a:gsLst>
                </a:gradFill>
                <a:latin typeface="Montserrat"/>
                <a:cs typeface="Montserrat"/>
              </a:rPr>
              <a:t>+</a:t>
            </a:r>
            <a:endParaRPr lang="fr-FR" sz="5550" b="1" spc="15" dirty="0">
              <a:gradFill>
                <a:gsLst>
                  <a:gs pos="0">
                    <a:srgbClr val="54AD6F"/>
                  </a:gs>
                  <a:gs pos="100000">
                    <a:srgbClr val="27714D"/>
                  </a:gs>
                </a:gsLst>
              </a:gradFill>
              <a:latin typeface="Montserrat"/>
              <a:cs typeface="Montserrat"/>
            </a:endParaRPr>
          </a:p>
        </p:txBody>
      </p:sp>
      <p:sp>
        <p:nvSpPr>
          <p:cNvPr id="22" name="Espace réservé du texte 40">
            <a:extLst>
              <a:ext uri="{FF2B5EF4-FFF2-40B4-BE49-F238E27FC236}">
                <a16:creationId xmlns:a16="http://schemas.microsoft.com/office/drawing/2014/main" id="{C5ADEFE9-A2AD-3F0C-0B37-77985FB8E6DA}"/>
              </a:ext>
            </a:extLst>
          </p:cNvPr>
          <p:cNvSpPr>
            <a:spLocks noGrp="1"/>
          </p:cNvSpPr>
          <p:nvPr>
            <p:ph type="body" sz="quarter" idx="25" hasCustomPrompt="1"/>
          </p:nvPr>
        </p:nvSpPr>
        <p:spPr>
          <a:xfrm>
            <a:off x="12510391" y="3525252"/>
            <a:ext cx="3352800" cy="769441"/>
          </a:xfrm>
        </p:spPr>
        <p:txBody>
          <a:bodyPr/>
          <a:lstStyle>
            <a:lvl1pPr algn="l">
              <a:defRPr sz="2500" b="1">
                <a:gradFill>
                  <a:gsLst>
                    <a:gs pos="0">
                      <a:srgbClr val="54AD6F"/>
                    </a:gs>
                    <a:gs pos="100000">
                      <a:srgbClr val="27714D"/>
                    </a:gs>
                  </a:gsLst>
                  <a:lin ang="0" scaled="1"/>
                </a:gradFill>
              </a:defRPr>
            </a:lvl1pPr>
          </a:lstStyle>
          <a:p>
            <a:pPr lvl="0"/>
            <a:r>
              <a:rPr lang="fr-FR" dirty="0"/>
              <a:t>Cliquez pour modifier le titre</a:t>
            </a:r>
          </a:p>
        </p:txBody>
      </p:sp>
      <p:sp>
        <p:nvSpPr>
          <p:cNvPr id="24" name="Espace réservé du texte 40">
            <a:extLst>
              <a:ext uri="{FF2B5EF4-FFF2-40B4-BE49-F238E27FC236}">
                <a16:creationId xmlns:a16="http://schemas.microsoft.com/office/drawing/2014/main" id="{77EA9E52-5E0C-D8A7-5640-B75B85B764E6}"/>
              </a:ext>
            </a:extLst>
          </p:cNvPr>
          <p:cNvSpPr>
            <a:spLocks noGrp="1"/>
          </p:cNvSpPr>
          <p:nvPr>
            <p:ph type="body" sz="quarter" idx="26" hasCustomPrompt="1"/>
          </p:nvPr>
        </p:nvSpPr>
        <p:spPr>
          <a:xfrm>
            <a:off x="12510391" y="5758843"/>
            <a:ext cx="3352800" cy="276999"/>
          </a:xfrm>
        </p:spPr>
        <p:txBody>
          <a:bodyPr/>
          <a:lstStyle>
            <a:lvl1pPr algn="l">
              <a:defRPr sz="1800" b="0">
                <a:solidFill>
                  <a:schemeClr val="tx1"/>
                </a:solidFill>
              </a:defRPr>
            </a:lvl1pPr>
          </a:lstStyle>
          <a:p>
            <a:pPr lvl="0"/>
            <a:r>
              <a:rPr lang="fr-FR" dirty="0"/>
              <a:t>Cliquez pour modifier le titre</a:t>
            </a:r>
          </a:p>
        </p:txBody>
      </p:sp>
      <p:sp>
        <p:nvSpPr>
          <p:cNvPr id="4" name="object 2">
            <a:extLst>
              <a:ext uri="{FF2B5EF4-FFF2-40B4-BE49-F238E27FC236}">
                <a16:creationId xmlns:a16="http://schemas.microsoft.com/office/drawing/2014/main" id="{A71CFEC2-C2E3-389B-310A-EC7ED2229FB1}"/>
              </a:ext>
            </a:extLst>
          </p:cNvPr>
          <p:cNvSpPr/>
          <p:nvPr userDrawn="1"/>
        </p:nvSpPr>
        <p:spPr>
          <a:xfrm>
            <a:off x="8991" y="817990"/>
            <a:ext cx="5997600" cy="36000"/>
          </a:xfrm>
          <a:custGeom>
            <a:avLst/>
            <a:gdLst/>
            <a:ahLst/>
            <a:cxnLst/>
            <a:rect l="l" t="t" r="r" b="b"/>
            <a:pathLst>
              <a:path w="5668010" h="25400">
                <a:moveTo>
                  <a:pt x="5667908" y="0"/>
                </a:moveTo>
                <a:lnTo>
                  <a:pt x="0" y="0"/>
                </a:lnTo>
                <a:lnTo>
                  <a:pt x="0" y="25400"/>
                </a:lnTo>
                <a:lnTo>
                  <a:pt x="5667908" y="25400"/>
                </a:lnTo>
                <a:lnTo>
                  <a:pt x="5667908" y="0"/>
                </a:lnTo>
                <a:close/>
              </a:path>
            </a:pathLst>
          </a:custGeom>
          <a:solidFill>
            <a:srgbClr val="000000"/>
          </a:solidFill>
        </p:spPr>
        <p:txBody>
          <a:bodyPr wrap="square" lIns="0" tIns="0" rIns="0" bIns="0" rtlCol="0"/>
          <a:lstStyle/>
          <a:p>
            <a:endParaRPr/>
          </a:p>
        </p:txBody>
      </p:sp>
      <p:sp>
        <p:nvSpPr>
          <p:cNvPr id="23" name="Espace réservé du texte 40">
            <a:extLst>
              <a:ext uri="{FF2B5EF4-FFF2-40B4-BE49-F238E27FC236}">
                <a16:creationId xmlns:a16="http://schemas.microsoft.com/office/drawing/2014/main" id="{75D57933-DCCF-CC98-5F8E-E1D6EE000CBB}"/>
              </a:ext>
            </a:extLst>
          </p:cNvPr>
          <p:cNvSpPr>
            <a:spLocks noGrp="1"/>
          </p:cNvSpPr>
          <p:nvPr>
            <p:ph type="body" sz="quarter" idx="17" hasCustomPrompt="1"/>
          </p:nvPr>
        </p:nvSpPr>
        <p:spPr>
          <a:xfrm>
            <a:off x="8990" y="301823"/>
            <a:ext cx="5998110" cy="307777"/>
          </a:xfrm>
        </p:spPr>
        <p:txBody>
          <a:bodyPr/>
          <a:lstStyle>
            <a:lvl1pPr algn="r">
              <a:defRPr sz="2000" b="1" cap="all" baseline="0">
                <a:solidFill>
                  <a:srgbClr val="D70A1C"/>
                </a:solidFill>
              </a:defRPr>
            </a:lvl1pPr>
          </a:lstStyle>
          <a:p>
            <a:pPr lvl="0"/>
            <a:r>
              <a:rPr lang="fr-FR" dirty="0"/>
              <a:t>LES OPPORTUNITÉS POUR NOS CIBLES</a:t>
            </a:r>
          </a:p>
        </p:txBody>
      </p:sp>
    </p:spTree>
    <p:extLst>
      <p:ext uri="{BB962C8B-B14F-4D97-AF65-F5344CB8AC3E}">
        <p14:creationId xmlns:p14="http://schemas.microsoft.com/office/powerpoint/2010/main" val="3660058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Opportunités_4">
    <p:bg>
      <p:bgPr>
        <a:solidFill>
          <a:schemeClr val="bg1"/>
        </a:solidFill>
        <a:effectLst/>
      </p:bgPr>
    </p:bg>
    <p:spTree>
      <p:nvGrpSpPr>
        <p:cNvPr id="1" name=""/>
        <p:cNvGrpSpPr/>
        <p:nvPr/>
      </p:nvGrpSpPr>
      <p:grpSpPr>
        <a:xfrm>
          <a:off x="0" y="0"/>
          <a:ext cx="0" cy="0"/>
          <a:chOff x="0" y="0"/>
          <a:chExt cx="0" cy="0"/>
        </a:xfrm>
      </p:grpSpPr>
      <p:sp>
        <p:nvSpPr>
          <p:cNvPr id="6" name="Holder 6"/>
          <p:cNvSpPr>
            <a:spLocks noGrp="1"/>
          </p:cNvSpPr>
          <p:nvPr>
            <p:ph type="sldNum" sz="quarter" idx="7"/>
          </p:nvPr>
        </p:nvSpPr>
        <p:spPr/>
        <p:txBody>
          <a:bodyPr lIns="0" tIns="0" rIns="0" bIns="0"/>
          <a:lstStyle>
            <a:lvl1pPr>
              <a:defRPr sz="1500" b="1" i="0">
                <a:solidFill>
                  <a:srgbClr val="E4221F"/>
                </a:solidFill>
                <a:latin typeface="Montserrat"/>
                <a:cs typeface="Montserrat"/>
              </a:defRPr>
            </a:lvl1pPr>
          </a:lstStyle>
          <a:p>
            <a:pPr marL="38100">
              <a:lnSpc>
                <a:spcPct val="100000"/>
              </a:lnSpc>
              <a:spcBef>
                <a:spcPts val="215"/>
              </a:spcBef>
            </a:pPr>
            <a:fld id="{81D60167-4931-47E6-BA6A-407CBD079E47}" type="slidenum">
              <a:rPr spc="-25" dirty="0"/>
              <a:t>‹N°›</a:t>
            </a:fld>
            <a:endParaRPr spc="-25" dirty="0"/>
          </a:p>
        </p:txBody>
      </p:sp>
      <p:pic>
        <p:nvPicPr>
          <p:cNvPr id="9" name="Graphique 8">
            <a:extLst>
              <a:ext uri="{FF2B5EF4-FFF2-40B4-BE49-F238E27FC236}">
                <a16:creationId xmlns:a16="http://schemas.microsoft.com/office/drawing/2014/main" id="{CB3ABBF7-A223-3C2D-3E59-C8E4EBFD32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6585" y="8871284"/>
            <a:ext cx="3116848" cy="533420"/>
          </a:xfrm>
          <a:prstGeom prst="rect">
            <a:avLst/>
          </a:prstGeom>
        </p:spPr>
      </p:pic>
      <p:sp>
        <p:nvSpPr>
          <p:cNvPr id="19" name="Espace réservé du texte 40">
            <a:extLst>
              <a:ext uri="{FF2B5EF4-FFF2-40B4-BE49-F238E27FC236}">
                <a16:creationId xmlns:a16="http://schemas.microsoft.com/office/drawing/2014/main" id="{99730727-E4F8-424C-38A3-C9590C0C23A7}"/>
              </a:ext>
            </a:extLst>
          </p:cNvPr>
          <p:cNvSpPr>
            <a:spLocks noGrp="1"/>
          </p:cNvSpPr>
          <p:nvPr>
            <p:ph type="body" sz="quarter" idx="18" hasCustomPrompt="1"/>
          </p:nvPr>
        </p:nvSpPr>
        <p:spPr>
          <a:xfrm>
            <a:off x="847191" y="1098884"/>
            <a:ext cx="11941709" cy="538609"/>
          </a:xfrm>
        </p:spPr>
        <p:txBody>
          <a:bodyPr/>
          <a:lstStyle>
            <a:lvl1pPr algn="l">
              <a:defRPr sz="3500" b="1" cap="all" baseline="0">
                <a:solidFill>
                  <a:schemeClr val="tx1"/>
                </a:solidFill>
              </a:defRPr>
            </a:lvl1pPr>
          </a:lstStyle>
          <a:p>
            <a:pPr lvl="0"/>
            <a:r>
              <a:rPr lang="fr-FR" dirty="0"/>
              <a:t>CLIQUEZ POUR MODIFIER LE TEXTE</a:t>
            </a:r>
          </a:p>
        </p:txBody>
      </p:sp>
      <p:sp>
        <p:nvSpPr>
          <p:cNvPr id="3" name="object 21">
            <a:extLst>
              <a:ext uri="{FF2B5EF4-FFF2-40B4-BE49-F238E27FC236}">
                <a16:creationId xmlns:a16="http://schemas.microsoft.com/office/drawing/2014/main" id="{B1DBF89C-C6D0-FC08-2A87-8CBD209E003D}"/>
              </a:ext>
            </a:extLst>
          </p:cNvPr>
          <p:cNvSpPr/>
          <p:nvPr userDrawn="1"/>
        </p:nvSpPr>
        <p:spPr>
          <a:xfrm>
            <a:off x="833602" y="5339803"/>
            <a:ext cx="1270000" cy="25400"/>
          </a:xfrm>
          <a:custGeom>
            <a:avLst/>
            <a:gdLst/>
            <a:ahLst/>
            <a:cxnLst/>
            <a:rect l="l" t="t" r="r" b="b"/>
            <a:pathLst>
              <a:path w="1270000" h="25400">
                <a:moveTo>
                  <a:pt x="1270000" y="0"/>
                </a:moveTo>
                <a:lnTo>
                  <a:pt x="0" y="0"/>
                </a:lnTo>
                <a:lnTo>
                  <a:pt x="0" y="25400"/>
                </a:lnTo>
                <a:lnTo>
                  <a:pt x="1270000" y="25400"/>
                </a:lnTo>
                <a:lnTo>
                  <a:pt x="1270000" y="0"/>
                </a:lnTo>
                <a:close/>
              </a:path>
            </a:pathLst>
          </a:custGeom>
          <a:solidFill>
            <a:srgbClr val="000000"/>
          </a:solidFill>
        </p:spPr>
        <p:txBody>
          <a:bodyPr wrap="square" lIns="0" tIns="0" rIns="0" bIns="0" rtlCol="0"/>
          <a:lstStyle/>
          <a:p>
            <a:endParaRPr/>
          </a:p>
        </p:txBody>
      </p:sp>
      <p:sp>
        <p:nvSpPr>
          <p:cNvPr id="5" name="object 23">
            <a:extLst>
              <a:ext uri="{FF2B5EF4-FFF2-40B4-BE49-F238E27FC236}">
                <a16:creationId xmlns:a16="http://schemas.microsoft.com/office/drawing/2014/main" id="{F90BC79D-8B0D-118C-CB9F-01E6F31FE5C4}"/>
              </a:ext>
            </a:extLst>
          </p:cNvPr>
          <p:cNvSpPr txBox="1"/>
          <p:nvPr userDrawn="1"/>
        </p:nvSpPr>
        <p:spPr>
          <a:xfrm>
            <a:off x="820900" y="2693066"/>
            <a:ext cx="2344420" cy="863057"/>
          </a:xfrm>
          <a:prstGeom prst="rect">
            <a:avLst/>
          </a:prstGeom>
        </p:spPr>
        <p:txBody>
          <a:bodyPr vert="horz" wrap="square" lIns="0" tIns="16510" rIns="0" bIns="0" rtlCol="0">
            <a:spAutoFit/>
          </a:bodyPr>
          <a:lstStyle/>
          <a:p>
            <a:pPr marL="12700">
              <a:lnSpc>
                <a:spcPts val="6605"/>
              </a:lnSpc>
              <a:spcBef>
                <a:spcPts val="130"/>
              </a:spcBef>
            </a:pPr>
            <a:r>
              <a:rPr sz="5550" b="1" spc="15" dirty="0">
                <a:gradFill>
                  <a:gsLst>
                    <a:gs pos="0">
                      <a:srgbClr val="54AD6F"/>
                    </a:gs>
                    <a:gs pos="100000">
                      <a:srgbClr val="27714D"/>
                    </a:gs>
                  </a:gsLst>
                </a:gradFill>
                <a:latin typeface="Montserrat"/>
                <a:cs typeface="Montserrat"/>
              </a:rPr>
              <a:t>+</a:t>
            </a:r>
            <a:endParaRPr lang="fr-FR" sz="5550" b="1" spc="15" dirty="0">
              <a:gradFill>
                <a:gsLst>
                  <a:gs pos="0">
                    <a:srgbClr val="54AD6F"/>
                  </a:gs>
                  <a:gs pos="100000">
                    <a:srgbClr val="27714D"/>
                  </a:gs>
                </a:gsLst>
              </a:gradFill>
              <a:latin typeface="Montserrat"/>
              <a:cs typeface="Montserrat"/>
            </a:endParaRPr>
          </a:p>
        </p:txBody>
      </p:sp>
      <p:sp>
        <p:nvSpPr>
          <p:cNvPr id="7" name="Espace réservé du texte 40">
            <a:extLst>
              <a:ext uri="{FF2B5EF4-FFF2-40B4-BE49-F238E27FC236}">
                <a16:creationId xmlns:a16="http://schemas.microsoft.com/office/drawing/2014/main" id="{B35D01E8-10BB-8812-E5B8-CA56EC143FFA}"/>
              </a:ext>
            </a:extLst>
          </p:cNvPr>
          <p:cNvSpPr>
            <a:spLocks noGrp="1"/>
          </p:cNvSpPr>
          <p:nvPr>
            <p:ph type="body" sz="quarter" idx="19" hasCustomPrompt="1"/>
          </p:nvPr>
        </p:nvSpPr>
        <p:spPr>
          <a:xfrm>
            <a:off x="847190" y="3525252"/>
            <a:ext cx="4774309" cy="769441"/>
          </a:xfrm>
        </p:spPr>
        <p:txBody>
          <a:bodyPr/>
          <a:lstStyle>
            <a:lvl1pPr algn="l">
              <a:defRPr sz="2500" b="1">
                <a:gradFill>
                  <a:gsLst>
                    <a:gs pos="0">
                      <a:srgbClr val="54AD6F"/>
                    </a:gs>
                    <a:gs pos="100000">
                      <a:srgbClr val="27714D"/>
                    </a:gs>
                  </a:gsLst>
                  <a:lin ang="0" scaled="1"/>
                </a:gradFill>
              </a:defRPr>
            </a:lvl1pPr>
          </a:lstStyle>
          <a:p>
            <a:pPr lvl="0"/>
            <a:r>
              <a:rPr lang="fr-FR" dirty="0"/>
              <a:t>Cliquez pour modifier le titre</a:t>
            </a:r>
          </a:p>
        </p:txBody>
      </p:sp>
      <p:sp>
        <p:nvSpPr>
          <p:cNvPr id="8" name="Espace réservé du texte 40">
            <a:extLst>
              <a:ext uri="{FF2B5EF4-FFF2-40B4-BE49-F238E27FC236}">
                <a16:creationId xmlns:a16="http://schemas.microsoft.com/office/drawing/2014/main" id="{F9A3B597-344B-5349-23D1-B31C205FED8D}"/>
              </a:ext>
            </a:extLst>
          </p:cNvPr>
          <p:cNvSpPr>
            <a:spLocks noGrp="1"/>
          </p:cNvSpPr>
          <p:nvPr>
            <p:ph type="body" sz="quarter" idx="20" hasCustomPrompt="1"/>
          </p:nvPr>
        </p:nvSpPr>
        <p:spPr>
          <a:xfrm>
            <a:off x="847191" y="5758843"/>
            <a:ext cx="4774308" cy="276999"/>
          </a:xfrm>
        </p:spPr>
        <p:txBody>
          <a:bodyPr/>
          <a:lstStyle>
            <a:lvl1pPr algn="l">
              <a:defRPr sz="1800" b="0">
                <a:solidFill>
                  <a:schemeClr val="tx1"/>
                </a:solidFill>
              </a:defRPr>
            </a:lvl1pPr>
          </a:lstStyle>
          <a:p>
            <a:pPr lvl="0"/>
            <a:r>
              <a:rPr lang="fr-FR" dirty="0"/>
              <a:t>Cliquez pour modifier le titre</a:t>
            </a:r>
          </a:p>
        </p:txBody>
      </p:sp>
      <p:sp>
        <p:nvSpPr>
          <p:cNvPr id="10" name="object 21">
            <a:extLst>
              <a:ext uri="{FF2B5EF4-FFF2-40B4-BE49-F238E27FC236}">
                <a16:creationId xmlns:a16="http://schemas.microsoft.com/office/drawing/2014/main" id="{B7370A05-5458-F5AD-B956-636C0EB5948F}"/>
              </a:ext>
            </a:extLst>
          </p:cNvPr>
          <p:cNvSpPr/>
          <p:nvPr userDrawn="1"/>
        </p:nvSpPr>
        <p:spPr>
          <a:xfrm>
            <a:off x="6183491" y="5339803"/>
            <a:ext cx="1270000" cy="25400"/>
          </a:xfrm>
          <a:custGeom>
            <a:avLst/>
            <a:gdLst/>
            <a:ahLst/>
            <a:cxnLst/>
            <a:rect l="l" t="t" r="r" b="b"/>
            <a:pathLst>
              <a:path w="1270000" h="25400">
                <a:moveTo>
                  <a:pt x="1270000" y="0"/>
                </a:moveTo>
                <a:lnTo>
                  <a:pt x="0" y="0"/>
                </a:lnTo>
                <a:lnTo>
                  <a:pt x="0" y="25400"/>
                </a:lnTo>
                <a:lnTo>
                  <a:pt x="1270000" y="25400"/>
                </a:lnTo>
                <a:lnTo>
                  <a:pt x="1270000" y="0"/>
                </a:lnTo>
                <a:close/>
              </a:path>
            </a:pathLst>
          </a:custGeom>
          <a:solidFill>
            <a:srgbClr val="000000"/>
          </a:solidFill>
        </p:spPr>
        <p:txBody>
          <a:bodyPr wrap="square" lIns="0" tIns="0" rIns="0" bIns="0" rtlCol="0"/>
          <a:lstStyle/>
          <a:p>
            <a:endParaRPr/>
          </a:p>
        </p:txBody>
      </p:sp>
      <p:sp>
        <p:nvSpPr>
          <p:cNvPr id="11" name="object 23">
            <a:extLst>
              <a:ext uri="{FF2B5EF4-FFF2-40B4-BE49-F238E27FC236}">
                <a16:creationId xmlns:a16="http://schemas.microsoft.com/office/drawing/2014/main" id="{9A758BD8-9BDE-5A20-0407-6871C648A5EB}"/>
              </a:ext>
            </a:extLst>
          </p:cNvPr>
          <p:cNvSpPr txBox="1"/>
          <p:nvPr userDrawn="1"/>
        </p:nvSpPr>
        <p:spPr>
          <a:xfrm>
            <a:off x="6154420" y="2693066"/>
            <a:ext cx="2344420" cy="863057"/>
          </a:xfrm>
          <a:prstGeom prst="rect">
            <a:avLst/>
          </a:prstGeom>
        </p:spPr>
        <p:txBody>
          <a:bodyPr vert="horz" wrap="square" lIns="0" tIns="16510" rIns="0" bIns="0" rtlCol="0">
            <a:spAutoFit/>
          </a:bodyPr>
          <a:lstStyle/>
          <a:p>
            <a:pPr marL="12700">
              <a:lnSpc>
                <a:spcPts val="6605"/>
              </a:lnSpc>
              <a:spcBef>
                <a:spcPts val="130"/>
              </a:spcBef>
            </a:pPr>
            <a:r>
              <a:rPr sz="5550" b="1" spc="15" dirty="0">
                <a:gradFill>
                  <a:gsLst>
                    <a:gs pos="0">
                      <a:srgbClr val="54AD6F"/>
                    </a:gs>
                    <a:gs pos="100000">
                      <a:srgbClr val="27714D"/>
                    </a:gs>
                  </a:gsLst>
                </a:gradFill>
                <a:latin typeface="Montserrat"/>
                <a:cs typeface="Montserrat"/>
              </a:rPr>
              <a:t>+</a:t>
            </a:r>
            <a:endParaRPr lang="fr-FR" sz="5550" b="1" spc="15" dirty="0">
              <a:gradFill>
                <a:gsLst>
                  <a:gs pos="0">
                    <a:srgbClr val="54AD6F"/>
                  </a:gs>
                  <a:gs pos="100000">
                    <a:srgbClr val="27714D"/>
                  </a:gs>
                </a:gsLst>
              </a:gradFill>
              <a:latin typeface="Montserrat"/>
              <a:cs typeface="Montserrat"/>
            </a:endParaRPr>
          </a:p>
        </p:txBody>
      </p:sp>
      <p:sp>
        <p:nvSpPr>
          <p:cNvPr id="12" name="Espace réservé du texte 40">
            <a:extLst>
              <a:ext uri="{FF2B5EF4-FFF2-40B4-BE49-F238E27FC236}">
                <a16:creationId xmlns:a16="http://schemas.microsoft.com/office/drawing/2014/main" id="{FE2827C1-BADA-6ECF-BD48-38677C2500E2}"/>
              </a:ext>
            </a:extLst>
          </p:cNvPr>
          <p:cNvSpPr>
            <a:spLocks noGrp="1"/>
          </p:cNvSpPr>
          <p:nvPr>
            <p:ph type="body" sz="quarter" idx="21" hasCustomPrompt="1"/>
          </p:nvPr>
        </p:nvSpPr>
        <p:spPr>
          <a:xfrm>
            <a:off x="6183491" y="3525252"/>
            <a:ext cx="4774309" cy="769441"/>
          </a:xfrm>
        </p:spPr>
        <p:txBody>
          <a:bodyPr/>
          <a:lstStyle>
            <a:lvl1pPr algn="l">
              <a:defRPr sz="2500" b="1">
                <a:gradFill>
                  <a:gsLst>
                    <a:gs pos="0">
                      <a:srgbClr val="54AD6F"/>
                    </a:gs>
                    <a:gs pos="100000">
                      <a:srgbClr val="27714D"/>
                    </a:gs>
                  </a:gsLst>
                  <a:lin ang="0" scaled="1"/>
                </a:gradFill>
              </a:defRPr>
            </a:lvl1pPr>
          </a:lstStyle>
          <a:p>
            <a:pPr lvl="0"/>
            <a:r>
              <a:rPr lang="fr-FR" dirty="0"/>
              <a:t>Cliquez pour modifier le titre</a:t>
            </a:r>
          </a:p>
        </p:txBody>
      </p:sp>
      <p:sp>
        <p:nvSpPr>
          <p:cNvPr id="13" name="Espace réservé du texte 40">
            <a:extLst>
              <a:ext uri="{FF2B5EF4-FFF2-40B4-BE49-F238E27FC236}">
                <a16:creationId xmlns:a16="http://schemas.microsoft.com/office/drawing/2014/main" id="{6B129B27-1420-2DD8-DC1E-63A13FBA48BD}"/>
              </a:ext>
            </a:extLst>
          </p:cNvPr>
          <p:cNvSpPr>
            <a:spLocks noGrp="1"/>
          </p:cNvSpPr>
          <p:nvPr>
            <p:ph type="body" sz="quarter" idx="22" hasCustomPrompt="1"/>
          </p:nvPr>
        </p:nvSpPr>
        <p:spPr>
          <a:xfrm>
            <a:off x="6183490" y="5758843"/>
            <a:ext cx="4774307" cy="276999"/>
          </a:xfrm>
        </p:spPr>
        <p:txBody>
          <a:bodyPr/>
          <a:lstStyle>
            <a:lvl1pPr algn="l">
              <a:defRPr sz="1800" b="0">
                <a:solidFill>
                  <a:schemeClr val="tx1"/>
                </a:solidFill>
              </a:defRPr>
            </a:lvl1pPr>
          </a:lstStyle>
          <a:p>
            <a:pPr lvl="0"/>
            <a:r>
              <a:rPr lang="fr-FR" dirty="0"/>
              <a:t>Cliquez pour modifier le titre</a:t>
            </a:r>
          </a:p>
        </p:txBody>
      </p:sp>
      <p:sp>
        <p:nvSpPr>
          <p:cNvPr id="14" name="object 21">
            <a:extLst>
              <a:ext uri="{FF2B5EF4-FFF2-40B4-BE49-F238E27FC236}">
                <a16:creationId xmlns:a16="http://schemas.microsoft.com/office/drawing/2014/main" id="{6B69CC27-4739-6984-ED7E-DE8F380A18C3}"/>
              </a:ext>
            </a:extLst>
          </p:cNvPr>
          <p:cNvSpPr/>
          <p:nvPr userDrawn="1"/>
        </p:nvSpPr>
        <p:spPr>
          <a:xfrm>
            <a:off x="11519791" y="5339803"/>
            <a:ext cx="1270000" cy="25400"/>
          </a:xfrm>
          <a:custGeom>
            <a:avLst/>
            <a:gdLst/>
            <a:ahLst/>
            <a:cxnLst/>
            <a:rect l="l" t="t" r="r" b="b"/>
            <a:pathLst>
              <a:path w="1270000" h="25400">
                <a:moveTo>
                  <a:pt x="1270000" y="0"/>
                </a:moveTo>
                <a:lnTo>
                  <a:pt x="0" y="0"/>
                </a:lnTo>
                <a:lnTo>
                  <a:pt x="0" y="25400"/>
                </a:lnTo>
                <a:lnTo>
                  <a:pt x="1270000" y="25400"/>
                </a:lnTo>
                <a:lnTo>
                  <a:pt x="1270000" y="0"/>
                </a:lnTo>
                <a:close/>
              </a:path>
            </a:pathLst>
          </a:custGeom>
          <a:solidFill>
            <a:srgbClr val="000000"/>
          </a:solidFill>
        </p:spPr>
        <p:txBody>
          <a:bodyPr wrap="square" lIns="0" tIns="0" rIns="0" bIns="0" rtlCol="0"/>
          <a:lstStyle/>
          <a:p>
            <a:endParaRPr/>
          </a:p>
        </p:txBody>
      </p:sp>
      <p:sp>
        <p:nvSpPr>
          <p:cNvPr id="15" name="object 23">
            <a:extLst>
              <a:ext uri="{FF2B5EF4-FFF2-40B4-BE49-F238E27FC236}">
                <a16:creationId xmlns:a16="http://schemas.microsoft.com/office/drawing/2014/main" id="{BFCD5E99-0CC6-2E61-8A85-EF6AB683F637}"/>
              </a:ext>
            </a:extLst>
          </p:cNvPr>
          <p:cNvSpPr txBox="1"/>
          <p:nvPr userDrawn="1"/>
        </p:nvSpPr>
        <p:spPr>
          <a:xfrm>
            <a:off x="11482071" y="2693066"/>
            <a:ext cx="2344420" cy="863057"/>
          </a:xfrm>
          <a:prstGeom prst="rect">
            <a:avLst/>
          </a:prstGeom>
        </p:spPr>
        <p:txBody>
          <a:bodyPr vert="horz" wrap="square" lIns="0" tIns="16510" rIns="0" bIns="0" rtlCol="0">
            <a:spAutoFit/>
          </a:bodyPr>
          <a:lstStyle/>
          <a:p>
            <a:pPr marL="12700">
              <a:lnSpc>
                <a:spcPts val="6605"/>
              </a:lnSpc>
              <a:spcBef>
                <a:spcPts val="130"/>
              </a:spcBef>
            </a:pPr>
            <a:r>
              <a:rPr sz="5550" b="1" spc="15" dirty="0">
                <a:gradFill>
                  <a:gsLst>
                    <a:gs pos="0">
                      <a:srgbClr val="54AD6F"/>
                    </a:gs>
                    <a:gs pos="100000">
                      <a:srgbClr val="27714D"/>
                    </a:gs>
                  </a:gsLst>
                </a:gradFill>
                <a:latin typeface="Montserrat"/>
                <a:cs typeface="Montserrat"/>
              </a:rPr>
              <a:t>+</a:t>
            </a:r>
            <a:endParaRPr lang="fr-FR" sz="5550" b="1" spc="15" dirty="0">
              <a:gradFill>
                <a:gsLst>
                  <a:gs pos="0">
                    <a:srgbClr val="54AD6F"/>
                  </a:gs>
                  <a:gs pos="100000">
                    <a:srgbClr val="27714D"/>
                  </a:gs>
                </a:gsLst>
              </a:gradFill>
              <a:latin typeface="Montserrat"/>
              <a:cs typeface="Montserrat"/>
            </a:endParaRPr>
          </a:p>
        </p:txBody>
      </p:sp>
      <p:sp>
        <p:nvSpPr>
          <p:cNvPr id="17" name="Espace réservé du texte 40">
            <a:extLst>
              <a:ext uri="{FF2B5EF4-FFF2-40B4-BE49-F238E27FC236}">
                <a16:creationId xmlns:a16="http://schemas.microsoft.com/office/drawing/2014/main" id="{6A5D42C4-B8EA-D70F-B415-2BF488D39A26}"/>
              </a:ext>
            </a:extLst>
          </p:cNvPr>
          <p:cNvSpPr>
            <a:spLocks noGrp="1"/>
          </p:cNvSpPr>
          <p:nvPr>
            <p:ph type="body" sz="quarter" idx="23" hasCustomPrompt="1"/>
          </p:nvPr>
        </p:nvSpPr>
        <p:spPr>
          <a:xfrm>
            <a:off x="11519791" y="3525252"/>
            <a:ext cx="4774309" cy="769441"/>
          </a:xfrm>
        </p:spPr>
        <p:txBody>
          <a:bodyPr/>
          <a:lstStyle>
            <a:lvl1pPr algn="l">
              <a:defRPr sz="2500" b="1">
                <a:gradFill>
                  <a:gsLst>
                    <a:gs pos="0">
                      <a:srgbClr val="54AD6F"/>
                    </a:gs>
                    <a:gs pos="100000">
                      <a:srgbClr val="27714D"/>
                    </a:gs>
                  </a:gsLst>
                  <a:lin ang="0" scaled="1"/>
                </a:gradFill>
              </a:defRPr>
            </a:lvl1pPr>
          </a:lstStyle>
          <a:p>
            <a:pPr lvl="0"/>
            <a:r>
              <a:rPr lang="fr-FR" dirty="0"/>
              <a:t>Cliquez pour modifier le titre</a:t>
            </a:r>
          </a:p>
        </p:txBody>
      </p:sp>
      <p:sp>
        <p:nvSpPr>
          <p:cNvPr id="18" name="Espace réservé du texte 40">
            <a:extLst>
              <a:ext uri="{FF2B5EF4-FFF2-40B4-BE49-F238E27FC236}">
                <a16:creationId xmlns:a16="http://schemas.microsoft.com/office/drawing/2014/main" id="{0D076214-A337-375E-1B8C-B766076041DF}"/>
              </a:ext>
            </a:extLst>
          </p:cNvPr>
          <p:cNvSpPr>
            <a:spLocks noGrp="1"/>
          </p:cNvSpPr>
          <p:nvPr>
            <p:ph type="body" sz="quarter" idx="24" hasCustomPrompt="1"/>
          </p:nvPr>
        </p:nvSpPr>
        <p:spPr>
          <a:xfrm>
            <a:off x="11519790" y="5758843"/>
            <a:ext cx="4774299" cy="276999"/>
          </a:xfrm>
        </p:spPr>
        <p:txBody>
          <a:bodyPr/>
          <a:lstStyle>
            <a:lvl1pPr algn="l">
              <a:defRPr sz="1800" b="0">
                <a:solidFill>
                  <a:schemeClr val="tx1"/>
                </a:solidFill>
              </a:defRPr>
            </a:lvl1pPr>
          </a:lstStyle>
          <a:p>
            <a:pPr lvl="0"/>
            <a:r>
              <a:rPr lang="fr-FR" dirty="0"/>
              <a:t>Cliquez pour modifier le titre</a:t>
            </a:r>
          </a:p>
        </p:txBody>
      </p:sp>
      <p:sp>
        <p:nvSpPr>
          <p:cNvPr id="4" name="object 2">
            <a:extLst>
              <a:ext uri="{FF2B5EF4-FFF2-40B4-BE49-F238E27FC236}">
                <a16:creationId xmlns:a16="http://schemas.microsoft.com/office/drawing/2014/main" id="{54FE99C0-79D7-703C-2B9C-CCDDF10AEFC9}"/>
              </a:ext>
            </a:extLst>
          </p:cNvPr>
          <p:cNvSpPr/>
          <p:nvPr userDrawn="1"/>
        </p:nvSpPr>
        <p:spPr>
          <a:xfrm>
            <a:off x="8991" y="817990"/>
            <a:ext cx="5997600" cy="36000"/>
          </a:xfrm>
          <a:custGeom>
            <a:avLst/>
            <a:gdLst/>
            <a:ahLst/>
            <a:cxnLst/>
            <a:rect l="l" t="t" r="r" b="b"/>
            <a:pathLst>
              <a:path w="5668010" h="25400">
                <a:moveTo>
                  <a:pt x="5667908" y="0"/>
                </a:moveTo>
                <a:lnTo>
                  <a:pt x="0" y="0"/>
                </a:lnTo>
                <a:lnTo>
                  <a:pt x="0" y="25400"/>
                </a:lnTo>
                <a:lnTo>
                  <a:pt x="5667908" y="25400"/>
                </a:lnTo>
                <a:lnTo>
                  <a:pt x="5667908" y="0"/>
                </a:lnTo>
                <a:close/>
              </a:path>
            </a:pathLst>
          </a:custGeom>
          <a:solidFill>
            <a:srgbClr val="000000"/>
          </a:solidFill>
        </p:spPr>
        <p:txBody>
          <a:bodyPr wrap="square" lIns="0" tIns="0" rIns="0" bIns="0" rtlCol="0"/>
          <a:lstStyle/>
          <a:p>
            <a:endParaRPr/>
          </a:p>
        </p:txBody>
      </p:sp>
      <p:sp>
        <p:nvSpPr>
          <p:cNvPr id="20" name="Espace réservé du texte 40">
            <a:extLst>
              <a:ext uri="{FF2B5EF4-FFF2-40B4-BE49-F238E27FC236}">
                <a16:creationId xmlns:a16="http://schemas.microsoft.com/office/drawing/2014/main" id="{32A47705-094D-0D4A-4551-2FB6F984FF39}"/>
              </a:ext>
            </a:extLst>
          </p:cNvPr>
          <p:cNvSpPr>
            <a:spLocks noGrp="1"/>
          </p:cNvSpPr>
          <p:nvPr>
            <p:ph type="body" sz="quarter" idx="17" hasCustomPrompt="1"/>
          </p:nvPr>
        </p:nvSpPr>
        <p:spPr>
          <a:xfrm>
            <a:off x="8990" y="301823"/>
            <a:ext cx="5998110" cy="307777"/>
          </a:xfrm>
        </p:spPr>
        <p:txBody>
          <a:bodyPr/>
          <a:lstStyle>
            <a:lvl1pPr algn="r">
              <a:defRPr sz="2000" b="1" cap="all" baseline="0">
                <a:solidFill>
                  <a:srgbClr val="D70A1C"/>
                </a:solidFill>
              </a:defRPr>
            </a:lvl1pPr>
          </a:lstStyle>
          <a:p>
            <a:pPr lvl="0"/>
            <a:r>
              <a:rPr lang="fr-FR" dirty="0"/>
              <a:t>LES OPPORTUNITÉS POUR NOS CIBLES</a:t>
            </a:r>
          </a:p>
        </p:txBody>
      </p:sp>
    </p:spTree>
    <p:extLst>
      <p:ext uri="{BB962C8B-B14F-4D97-AF65-F5344CB8AC3E}">
        <p14:creationId xmlns:p14="http://schemas.microsoft.com/office/powerpoint/2010/main" val="1764679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Calendrier">
    <p:bg>
      <p:bgPr>
        <a:solidFill>
          <a:schemeClr val="bg1"/>
        </a:solidFill>
        <a:effectLst/>
      </p:bgPr>
    </p:bg>
    <p:spTree>
      <p:nvGrpSpPr>
        <p:cNvPr id="1" name=""/>
        <p:cNvGrpSpPr/>
        <p:nvPr/>
      </p:nvGrpSpPr>
      <p:grpSpPr>
        <a:xfrm>
          <a:off x="0" y="0"/>
          <a:ext cx="0" cy="0"/>
          <a:chOff x="0" y="0"/>
          <a:chExt cx="0" cy="0"/>
        </a:xfrm>
      </p:grpSpPr>
      <p:sp>
        <p:nvSpPr>
          <p:cNvPr id="6" name="Holder 6"/>
          <p:cNvSpPr>
            <a:spLocks noGrp="1"/>
          </p:cNvSpPr>
          <p:nvPr>
            <p:ph type="sldNum" sz="quarter" idx="7"/>
          </p:nvPr>
        </p:nvSpPr>
        <p:spPr/>
        <p:txBody>
          <a:bodyPr lIns="0" tIns="0" rIns="0" bIns="0"/>
          <a:lstStyle>
            <a:lvl1pPr>
              <a:defRPr sz="1500" b="1" i="0">
                <a:solidFill>
                  <a:srgbClr val="E4221F"/>
                </a:solidFill>
                <a:latin typeface="Montserrat"/>
                <a:cs typeface="Montserrat"/>
              </a:defRPr>
            </a:lvl1pPr>
          </a:lstStyle>
          <a:p>
            <a:pPr marL="38100">
              <a:lnSpc>
                <a:spcPct val="100000"/>
              </a:lnSpc>
              <a:spcBef>
                <a:spcPts val="215"/>
              </a:spcBef>
            </a:pPr>
            <a:fld id="{81D60167-4931-47E6-BA6A-407CBD079E47}" type="slidenum">
              <a:rPr spc="-25" dirty="0"/>
              <a:t>‹N°›</a:t>
            </a:fld>
            <a:endParaRPr spc="-25" dirty="0"/>
          </a:p>
        </p:txBody>
      </p:sp>
      <p:pic>
        <p:nvPicPr>
          <p:cNvPr id="9" name="Graphique 8">
            <a:extLst>
              <a:ext uri="{FF2B5EF4-FFF2-40B4-BE49-F238E27FC236}">
                <a16:creationId xmlns:a16="http://schemas.microsoft.com/office/drawing/2014/main" id="{CB3ABBF7-A223-3C2D-3E59-C8E4EBFD32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6585" y="8871284"/>
            <a:ext cx="3116848" cy="533420"/>
          </a:xfrm>
          <a:prstGeom prst="rect">
            <a:avLst/>
          </a:prstGeom>
        </p:spPr>
      </p:pic>
      <p:sp>
        <p:nvSpPr>
          <p:cNvPr id="2" name="object 2">
            <a:extLst>
              <a:ext uri="{FF2B5EF4-FFF2-40B4-BE49-F238E27FC236}">
                <a16:creationId xmlns:a16="http://schemas.microsoft.com/office/drawing/2014/main" id="{ABAC9275-38BD-9F64-FEC9-DFE69CD75008}"/>
              </a:ext>
            </a:extLst>
          </p:cNvPr>
          <p:cNvSpPr/>
          <p:nvPr userDrawn="1"/>
        </p:nvSpPr>
        <p:spPr>
          <a:xfrm>
            <a:off x="8991" y="827709"/>
            <a:ext cx="2988000" cy="36000"/>
          </a:xfrm>
          <a:custGeom>
            <a:avLst/>
            <a:gdLst/>
            <a:ahLst/>
            <a:cxnLst/>
            <a:rect l="l" t="t" r="r" b="b"/>
            <a:pathLst>
              <a:path w="5668010" h="25400">
                <a:moveTo>
                  <a:pt x="5667908" y="0"/>
                </a:moveTo>
                <a:lnTo>
                  <a:pt x="0" y="0"/>
                </a:lnTo>
                <a:lnTo>
                  <a:pt x="0" y="25400"/>
                </a:lnTo>
                <a:lnTo>
                  <a:pt x="5667908" y="25400"/>
                </a:lnTo>
                <a:lnTo>
                  <a:pt x="5667908" y="0"/>
                </a:lnTo>
                <a:close/>
              </a:path>
            </a:pathLst>
          </a:custGeom>
          <a:solidFill>
            <a:srgbClr val="000000"/>
          </a:solidFill>
        </p:spPr>
        <p:txBody>
          <a:bodyPr wrap="square" lIns="0" tIns="0" rIns="0" bIns="0" rtlCol="0"/>
          <a:lstStyle/>
          <a:p>
            <a:endParaRPr/>
          </a:p>
        </p:txBody>
      </p:sp>
      <p:sp>
        <p:nvSpPr>
          <p:cNvPr id="16" name="Espace réservé du texte 40">
            <a:extLst>
              <a:ext uri="{FF2B5EF4-FFF2-40B4-BE49-F238E27FC236}">
                <a16:creationId xmlns:a16="http://schemas.microsoft.com/office/drawing/2014/main" id="{7E3F17B6-E2B4-E2F5-98C7-52A171CFA8A8}"/>
              </a:ext>
            </a:extLst>
          </p:cNvPr>
          <p:cNvSpPr>
            <a:spLocks noGrp="1"/>
          </p:cNvSpPr>
          <p:nvPr>
            <p:ph type="body" sz="quarter" idx="17" hasCustomPrompt="1"/>
          </p:nvPr>
        </p:nvSpPr>
        <p:spPr>
          <a:xfrm>
            <a:off x="8991" y="301823"/>
            <a:ext cx="2952000" cy="307777"/>
          </a:xfrm>
        </p:spPr>
        <p:txBody>
          <a:bodyPr/>
          <a:lstStyle>
            <a:lvl1pPr algn="r">
              <a:defRPr sz="2000" b="1" cap="all" baseline="0">
                <a:solidFill>
                  <a:srgbClr val="D70A1C"/>
                </a:solidFill>
              </a:defRPr>
            </a:lvl1pPr>
          </a:lstStyle>
          <a:p>
            <a:pPr lvl="0"/>
            <a:r>
              <a:rPr lang="fr-FR" dirty="0"/>
              <a:t>LE CALENDRIER</a:t>
            </a:r>
          </a:p>
        </p:txBody>
      </p:sp>
      <p:sp>
        <p:nvSpPr>
          <p:cNvPr id="19" name="Espace réservé du texte 40">
            <a:extLst>
              <a:ext uri="{FF2B5EF4-FFF2-40B4-BE49-F238E27FC236}">
                <a16:creationId xmlns:a16="http://schemas.microsoft.com/office/drawing/2014/main" id="{99730727-E4F8-424C-38A3-C9590C0C23A7}"/>
              </a:ext>
            </a:extLst>
          </p:cNvPr>
          <p:cNvSpPr>
            <a:spLocks noGrp="1"/>
          </p:cNvSpPr>
          <p:nvPr>
            <p:ph type="body" sz="quarter" idx="18" hasCustomPrompt="1"/>
          </p:nvPr>
        </p:nvSpPr>
        <p:spPr>
          <a:xfrm>
            <a:off x="847191" y="1098884"/>
            <a:ext cx="11941709" cy="538609"/>
          </a:xfrm>
        </p:spPr>
        <p:txBody>
          <a:bodyPr/>
          <a:lstStyle>
            <a:lvl1pPr algn="l">
              <a:defRPr sz="3500" b="1" cap="all" baseline="0">
                <a:solidFill>
                  <a:schemeClr val="tx1"/>
                </a:solidFill>
              </a:defRPr>
            </a:lvl1pPr>
          </a:lstStyle>
          <a:p>
            <a:pPr lvl="0"/>
            <a:r>
              <a:rPr lang="fr-FR" dirty="0"/>
              <a:t>CLIQUEZ POUR MODIFIER LE TEXTE</a:t>
            </a:r>
          </a:p>
        </p:txBody>
      </p:sp>
      <p:sp>
        <p:nvSpPr>
          <p:cNvPr id="12" name="Espace réservé du texte 40">
            <a:extLst>
              <a:ext uri="{FF2B5EF4-FFF2-40B4-BE49-F238E27FC236}">
                <a16:creationId xmlns:a16="http://schemas.microsoft.com/office/drawing/2014/main" id="{FE2827C1-BADA-6ECF-BD48-38677C2500E2}"/>
              </a:ext>
            </a:extLst>
          </p:cNvPr>
          <p:cNvSpPr>
            <a:spLocks noGrp="1"/>
          </p:cNvSpPr>
          <p:nvPr>
            <p:ph type="body" sz="quarter" idx="21" hasCustomPrompt="1"/>
          </p:nvPr>
        </p:nvSpPr>
        <p:spPr>
          <a:xfrm>
            <a:off x="2197100" y="2529114"/>
            <a:ext cx="3352800" cy="769441"/>
          </a:xfrm>
        </p:spPr>
        <p:txBody>
          <a:bodyPr/>
          <a:lstStyle>
            <a:lvl1pPr algn="ctr">
              <a:defRPr sz="2500" b="1">
                <a:solidFill>
                  <a:schemeClr val="tx1"/>
                </a:solidFill>
              </a:defRPr>
            </a:lvl1pPr>
          </a:lstStyle>
          <a:p>
            <a:pPr lvl="0"/>
            <a:r>
              <a:rPr lang="fr-FR" dirty="0"/>
              <a:t>Cliquez pour modifier le titre</a:t>
            </a:r>
          </a:p>
        </p:txBody>
      </p:sp>
      <p:sp>
        <p:nvSpPr>
          <p:cNvPr id="17" name="Espace réservé du texte 40">
            <a:extLst>
              <a:ext uri="{FF2B5EF4-FFF2-40B4-BE49-F238E27FC236}">
                <a16:creationId xmlns:a16="http://schemas.microsoft.com/office/drawing/2014/main" id="{6A5D42C4-B8EA-D70F-B415-2BF488D39A26}"/>
              </a:ext>
            </a:extLst>
          </p:cNvPr>
          <p:cNvSpPr>
            <a:spLocks noGrp="1"/>
          </p:cNvSpPr>
          <p:nvPr>
            <p:ph type="body" sz="quarter" idx="23" hasCustomPrompt="1"/>
          </p:nvPr>
        </p:nvSpPr>
        <p:spPr>
          <a:xfrm>
            <a:off x="6616700" y="2529114"/>
            <a:ext cx="3352800" cy="769441"/>
          </a:xfrm>
        </p:spPr>
        <p:txBody>
          <a:bodyPr/>
          <a:lstStyle>
            <a:lvl1pPr algn="ctr">
              <a:defRPr sz="2500" b="1">
                <a:solidFill>
                  <a:schemeClr val="tx1"/>
                </a:solidFill>
              </a:defRPr>
            </a:lvl1pPr>
          </a:lstStyle>
          <a:p>
            <a:pPr lvl="0"/>
            <a:r>
              <a:rPr lang="fr-FR" dirty="0"/>
              <a:t>Cliquez pour modifier le titre</a:t>
            </a:r>
          </a:p>
        </p:txBody>
      </p:sp>
      <p:sp>
        <p:nvSpPr>
          <p:cNvPr id="22" name="Espace réservé du texte 40">
            <a:extLst>
              <a:ext uri="{FF2B5EF4-FFF2-40B4-BE49-F238E27FC236}">
                <a16:creationId xmlns:a16="http://schemas.microsoft.com/office/drawing/2014/main" id="{C5ADEFE9-A2AD-3F0C-0B37-77985FB8E6DA}"/>
              </a:ext>
            </a:extLst>
          </p:cNvPr>
          <p:cNvSpPr>
            <a:spLocks noGrp="1"/>
          </p:cNvSpPr>
          <p:nvPr>
            <p:ph type="body" sz="quarter" idx="25" hasCustomPrompt="1"/>
          </p:nvPr>
        </p:nvSpPr>
        <p:spPr>
          <a:xfrm>
            <a:off x="10989128" y="2529114"/>
            <a:ext cx="3352800" cy="769441"/>
          </a:xfrm>
        </p:spPr>
        <p:txBody>
          <a:bodyPr/>
          <a:lstStyle>
            <a:lvl1pPr algn="ctr">
              <a:defRPr sz="2500" b="1">
                <a:solidFill>
                  <a:schemeClr val="tx1"/>
                </a:solidFill>
              </a:defRPr>
            </a:lvl1pPr>
          </a:lstStyle>
          <a:p>
            <a:pPr lvl="0"/>
            <a:r>
              <a:rPr lang="fr-FR" dirty="0"/>
              <a:t>Cliquez pour modifier le titre</a:t>
            </a:r>
          </a:p>
        </p:txBody>
      </p:sp>
      <p:grpSp>
        <p:nvGrpSpPr>
          <p:cNvPr id="4" name="object 27">
            <a:extLst>
              <a:ext uri="{FF2B5EF4-FFF2-40B4-BE49-F238E27FC236}">
                <a16:creationId xmlns:a16="http://schemas.microsoft.com/office/drawing/2014/main" id="{E4149E4D-4C50-27CD-08D1-AB44E3FCA1BD}"/>
              </a:ext>
            </a:extLst>
          </p:cNvPr>
          <p:cNvGrpSpPr/>
          <p:nvPr userDrawn="1"/>
        </p:nvGrpSpPr>
        <p:grpSpPr>
          <a:xfrm>
            <a:off x="986345" y="3521099"/>
            <a:ext cx="14825344" cy="1574800"/>
            <a:chOff x="986345" y="3521099"/>
            <a:chExt cx="14825344" cy="1574800"/>
          </a:xfrm>
        </p:grpSpPr>
        <p:pic>
          <p:nvPicPr>
            <p:cNvPr id="23" name="object 28">
              <a:extLst>
                <a:ext uri="{FF2B5EF4-FFF2-40B4-BE49-F238E27FC236}">
                  <a16:creationId xmlns:a16="http://schemas.microsoft.com/office/drawing/2014/main" id="{C68A8518-A4DD-66D8-057B-F06A723F3251}"/>
                </a:ext>
              </a:extLst>
            </p:cNvPr>
            <p:cNvPicPr/>
            <p:nvPr/>
          </p:nvPicPr>
          <p:blipFill>
            <a:blip r:embed="rId4" cstate="print"/>
            <a:stretch>
              <a:fillRect/>
            </a:stretch>
          </p:blipFill>
          <p:spPr>
            <a:xfrm>
              <a:off x="986345" y="3751204"/>
              <a:ext cx="14825154" cy="1093895"/>
            </a:xfrm>
            <a:prstGeom prst="rect">
              <a:avLst/>
            </a:prstGeom>
          </p:spPr>
        </p:pic>
        <p:pic>
          <p:nvPicPr>
            <p:cNvPr id="25" name="object 29">
              <a:extLst>
                <a:ext uri="{FF2B5EF4-FFF2-40B4-BE49-F238E27FC236}">
                  <a16:creationId xmlns:a16="http://schemas.microsoft.com/office/drawing/2014/main" id="{0D4F7BCE-21CC-D374-4E86-12F05EB80D3A}"/>
                </a:ext>
              </a:extLst>
            </p:cNvPr>
            <p:cNvPicPr/>
            <p:nvPr/>
          </p:nvPicPr>
          <p:blipFill>
            <a:blip r:embed="rId5" cstate="print"/>
            <a:stretch>
              <a:fillRect/>
            </a:stretch>
          </p:blipFill>
          <p:spPr>
            <a:xfrm>
              <a:off x="10208057" y="4006899"/>
              <a:ext cx="574293" cy="574293"/>
            </a:xfrm>
            <a:prstGeom prst="rect">
              <a:avLst/>
            </a:prstGeom>
          </p:spPr>
        </p:pic>
        <p:pic>
          <p:nvPicPr>
            <p:cNvPr id="26" name="object 30">
              <a:extLst>
                <a:ext uri="{FF2B5EF4-FFF2-40B4-BE49-F238E27FC236}">
                  <a16:creationId xmlns:a16="http://schemas.microsoft.com/office/drawing/2014/main" id="{A2C11B6C-A181-FB9D-F3F5-CCE3353E4A54}"/>
                </a:ext>
              </a:extLst>
            </p:cNvPr>
            <p:cNvPicPr/>
            <p:nvPr/>
          </p:nvPicPr>
          <p:blipFill>
            <a:blip r:embed="rId5" cstate="print"/>
            <a:stretch>
              <a:fillRect/>
            </a:stretch>
          </p:blipFill>
          <p:spPr>
            <a:xfrm>
              <a:off x="5812287" y="4006899"/>
              <a:ext cx="574293" cy="574293"/>
            </a:xfrm>
            <a:prstGeom prst="rect">
              <a:avLst/>
            </a:prstGeom>
          </p:spPr>
        </p:pic>
        <p:pic>
          <p:nvPicPr>
            <p:cNvPr id="27" name="object 31">
              <a:extLst>
                <a:ext uri="{FF2B5EF4-FFF2-40B4-BE49-F238E27FC236}">
                  <a16:creationId xmlns:a16="http://schemas.microsoft.com/office/drawing/2014/main" id="{0A404732-5CF7-6321-496C-357845429649}"/>
                </a:ext>
              </a:extLst>
            </p:cNvPr>
            <p:cNvPicPr/>
            <p:nvPr/>
          </p:nvPicPr>
          <p:blipFill>
            <a:blip r:embed="rId6" cstate="print"/>
            <a:stretch>
              <a:fillRect/>
            </a:stretch>
          </p:blipFill>
          <p:spPr>
            <a:xfrm>
              <a:off x="3114149" y="3521099"/>
              <a:ext cx="1574800" cy="1574800"/>
            </a:xfrm>
            <a:prstGeom prst="rect">
              <a:avLst/>
            </a:prstGeom>
          </p:spPr>
        </p:pic>
        <p:pic>
          <p:nvPicPr>
            <p:cNvPr id="28" name="object 32">
              <a:extLst>
                <a:ext uri="{FF2B5EF4-FFF2-40B4-BE49-F238E27FC236}">
                  <a16:creationId xmlns:a16="http://schemas.microsoft.com/office/drawing/2014/main" id="{E1C343B0-9707-5EA9-7F59-32CB3E364E91}"/>
                </a:ext>
              </a:extLst>
            </p:cNvPr>
            <p:cNvPicPr/>
            <p:nvPr/>
          </p:nvPicPr>
          <p:blipFill>
            <a:blip r:embed="rId7" cstate="print"/>
            <a:stretch>
              <a:fillRect/>
            </a:stretch>
          </p:blipFill>
          <p:spPr>
            <a:xfrm>
              <a:off x="3533249" y="4105299"/>
              <a:ext cx="736600" cy="406400"/>
            </a:xfrm>
            <a:prstGeom prst="rect">
              <a:avLst/>
            </a:prstGeom>
          </p:spPr>
        </p:pic>
        <p:pic>
          <p:nvPicPr>
            <p:cNvPr id="29" name="object 33">
              <a:extLst>
                <a:ext uri="{FF2B5EF4-FFF2-40B4-BE49-F238E27FC236}">
                  <a16:creationId xmlns:a16="http://schemas.microsoft.com/office/drawing/2014/main" id="{850190FB-1A70-569A-D549-73B7BD689F5A}"/>
                </a:ext>
              </a:extLst>
            </p:cNvPr>
            <p:cNvPicPr/>
            <p:nvPr/>
          </p:nvPicPr>
          <p:blipFill>
            <a:blip r:embed="rId6" cstate="print"/>
            <a:stretch>
              <a:fillRect/>
            </a:stretch>
          </p:blipFill>
          <p:spPr>
            <a:xfrm>
              <a:off x="7509919" y="3521099"/>
              <a:ext cx="1574800" cy="1574800"/>
            </a:xfrm>
            <a:prstGeom prst="rect">
              <a:avLst/>
            </a:prstGeom>
          </p:spPr>
        </p:pic>
        <p:pic>
          <p:nvPicPr>
            <p:cNvPr id="30" name="object 34">
              <a:extLst>
                <a:ext uri="{FF2B5EF4-FFF2-40B4-BE49-F238E27FC236}">
                  <a16:creationId xmlns:a16="http://schemas.microsoft.com/office/drawing/2014/main" id="{429D9C50-701C-F6E4-BA48-BCCF9A086281}"/>
                </a:ext>
              </a:extLst>
            </p:cNvPr>
            <p:cNvPicPr/>
            <p:nvPr/>
          </p:nvPicPr>
          <p:blipFill>
            <a:blip r:embed="rId8" cstate="print"/>
            <a:stretch>
              <a:fillRect/>
            </a:stretch>
          </p:blipFill>
          <p:spPr>
            <a:xfrm>
              <a:off x="7929019" y="4073549"/>
              <a:ext cx="736600" cy="469900"/>
            </a:xfrm>
            <a:prstGeom prst="rect">
              <a:avLst/>
            </a:prstGeom>
          </p:spPr>
        </p:pic>
        <p:pic>
          <p:nvPicPr>
            <p:cNvPr id="31" name="object 35">
              <a:extLst>
                <a:ext uri="{FF2B5EF4-FFF2-40B4-BE49-F238E27FC236}">
                  <a16:creationId xmlns:a16="http://schemas.microsoft.com/office/drawing/2014/main" id="{4DFA194B-3DFC-8C76-D5BB-0A04129546D5}"/>
                </a:ext>
              </a:extLst>
            </p:cNvPr>
            <p:cNvPicPr/>
            <p:nvPr/>
          </p:nvPicPr>
          <p:blipFill>
            <a:blip r:embed="rId6" cstate="print"/>
            <a:stretch>
              <a:fillRect/>
            </a:stretch>
          </p:blipFill>
          <p:spPr>
            <a:xfrm>
              <a:off x="11905688" y="3521100"/>
              <a:ext cx="1574790" cy="1574799"/>
            </a:xfrm>
            <a:prstGeom prst="rect">
              <a:avLst/>
            </a:prstGeom>
          </p:spPr>
        </p:pic>
        <p:pic>
          <p:nvPicPr>
            <p:cNvPr id="32" name="object 36">
              <a:extLst>
                <a:ext uri="{FF2B5EF4-FFF2-40B4-BE49-F238E27FC236}">
                  <a16:creationId xmlns:a16="http://schemas.microsoft.com/office/drawing/2014/main" id="{1BFCD1FA-2BFA-3B06-1B97-867032C226C6}"/>
                </a:ext>
              </a:extLst>
            </p:cNvPr>
            <p:cNvPicPr/>
            <p:nvPr/>
          </p:nvPicPr>
          <p:blipFill>
            <a:blip r:embed="rId9" cstate="print"/>
            <a:stretch>
              <a:fillRect/>
            </a:stretch>
          </p:blipFill>
          <p:spPr>
            <a:xfrm>
              <a:off x="12350188" y="4067200"/>
              <a:ext cx="685790" cy="482599"/>
            </a:xfrm>
            <a:prstGeom prst="rect">
              <a:avLst/>
            </a:prstGeom>
          </p:spPr>
        </p:pic>
      </p:grpSp>
      <p:sp>
        <p:nvSpPr>
          <p:cNvPr id="33" name="Espace réservé du texte 40">
            <a:extLst>
              <a:ext uri="{FF2B5EF4-FFF2-40B4-BE49-F238E27FC236}">
                <a16:creationId xmlns:a16="http://schemas.microsoft.com/office/drawing/2014/main" id="{F4DB5EE5-89C1-74A0-3C27-FBFBBDC14F1C}"/>
              </a:ext>
            </a:extLst>
          </p:cNvPr>
          <p:cNvSpPr>
            <a:spLocks noGrp="1"/>
          </p:cNvSpPr>
          <p:nvPr>
            <p:ph type="body" sz="quarter" idx="26" hasCustomPrompt="1"/>
          </p:nvPr>
        </p:nvSpPr>
        <p:spPr>
          <a:xfrm>
            <a:off x="2197100" y="5411895"/>
            <a:ext cx="3352800" cy="276999"/>
          </a:xfrm>
        </p:spPr>
        <p:txBody>
          <a:bodyPr/>
          <a:lstStyle>
            <a:lvl1pPr algn="ctr">
              <a:defRPr sz="1800" b="0" i="0">
                <a:solidFill>
                  <a:schemeClr val="tx1"/>
                </a:solidFill>
              </a:defRPr>
            </a:lvl1pPr>
          </a:lstStyle>
          <a:p>
            <a:pPr lvl="0"/>
            <a:r>
              <a:rPr lang="fr-FR" dirty="0"/>
              <a:t>Cliquez pour modifier le titre</a:t>
            </a:r>
          </a:p>
        </p:txBody>
      </p:sp>
      <p:sp>
        <p:nvSpPr>
          <p:cNvPr id="34" name="Espace réservé du texte 40">
            <a:extLst>
              <a:ext uri="{FF2B5EF4-FFF2-40B4-BE49-F238E27FC236}">
                <a16:creationId xmlns:a16="http://schemas.microsoft.com/office/drawing/2014/main" id="{6B0096A9-88E7-E8B4-8A95-E78D7531D21B}"/>
              </a:ext>
            </a:extLst>
          </p:cNvPr>
          <p:cNvSpPr>
            <a:spLocks noGrp="1"/>
          </p:cNvSpPr>
          <p:nvPr>
            <p:ph type="body" sz="quarter" idx="27" hasCustomPrompt="1"/>
          </p:nvPr>
        </p:nvSpPr>
        <p:spPr>
          <a:xfrm>
            <a:off x="6616700" y="5411895"/>
            <a:ext cx="3352800" cy="276999"/>
          </a:xfrm>
        </p:spPr>
        <p:txBody>
          <a:bodyPr/>
          <a:lstStyle>
            <a:lvl1pPr algn="ctr">
              <a:defRPr sz="1800" b="0" i="0">
                <a:solidFill>
                  <a:schemeClr val="tx1"/>
                </a:solidFill>
              </a:defRPr>
            </a:lvl1pPr>
          </a:lstStyle>
          <a:p>
            <a:pPr lvl="0"/>
            <a:r>
              <a:rPr lang="fr-FR" dirty="0"/>
              <a:t>Cliquez pour modifier le titre</a:t>
            </a:r>
          </a:p>
        </p:txBody>
      </p:sp>
      <p:sp>
        <p:nvSpPr>
          <p:cNvPr id="35" name="Espace réservé du texte 40">
            <a:extLst>
              <a:ext uri="{FF2B5EF4-FFF2-40B4-BE49-F238E27FC236}">
                <a16:creationId xmlns:a16="http://schemas.microsoft.com/office/drawing/2014/main" id="{D9D9A459-6523-53A6-B581-159B5FD0C0BB}"/>
              </a:ext>
            </a:extLst>
          </p:cNvPr>
          <p:cNvSpPr>
            <a:spLocks noGrp="1"/>
          </p:cNvSpPr>
          <p:nvPr>
            <p:ph type="body" sz="quarter" idx="28" hasCustomPrompt="1"/>
          </p:nvPr>
        </p:nvSpPr>
        <p:spPr>
          <a:xfrm>
            <a:off x="10989128" y="5411895"/>
            <a:ext cx="3352800" cy="276999"/>
          </a:xfrm>
        </p:spPr>
        <p:txBody>
          <a:bodyPr/>
          <a:lstStyle>
            <a:lvl1pPr algn="ctr">
              <a:defRPr sz="1800" b="0" i="0">
                <a:solidFill>
                  <a:schemeClr val="tx1"/>
                </a:solidFill>
              </a:defRPr>
            </a:lvl1pPr>
          </a:lstStyle>
          <a:p>
            <a:pPr lvl="0"/>
            <a:r>
              <a:rPr lang="fr-FR" dirty="0"/>
              <a:t>Cliquez pour modifier le titre</a:t>
            </a:r>
          </a:p>
        </p:txBody>
      </p:sp>
    </p:spTree>
    <p:extLst>
      <p:ext uri="{BB962C8B-B14F-4D97-AF65-F5344CB8AC3E}">
        <p14:creationId xmlns:p14="http://schemas.microsoft.com/office/powerpoint/2010/main" val="4052847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Réponse">
    <p:spTree>
      <p:nvGrpSpPr>
        <p:cNvPr id="1" name=""/>
        <p:cNvGrpSpPr/>
        <p:nvPr/>
      </p:nvGrpSpPr>
      <p:grpSpPr>
        <a:xfrm>
          <a:off x="0" y="0"/>
          <a:ext cx="0" cy="0"/>
          <a:chOff x="0" y="0"/>
          <a:chExt cx="0" cy="0"/>
        </a:xfrm>
      </p:grpSpPr>
      <p:pic>
        <p:nvPicPr>
          <p:cNvPr id="14" name="bg object 16">
            <a:extLst>
              <a:ext uri="{FF2B5EF4-FFF2-40B4-BE49-F238E27FC236}">
                <a16:creationId xmlns:a16="http://schemas.microsoft.com/office/drawing/2014/main" id="{D6E76468-034F-B5EC-118D-820231B3B82E}"/>
              </a:ext>
            </a:extLst>
          </p:cNvPr>
          <p:cNvPicPr/>
          <p:nvPr userDrawn="1"/>
        </p:nvPicPr>
        <p:blipFill>
          <a:blip r:embed="rId2" cstate="print"/>
          <a:stretch>
            <a:fillRect/>
          </a:stretch>
        </p:blipFill>
        <p:spPr>
          <a:xfrm>
            <a:off x="0" y="0"/>
            <a:ext cx="17348200" cy="9753600"/>
          </a:xfrm>
          <a:prstGeom prst="rect">
            <a:avLst/>
          </a:prstGeom>
        </p:spPr>
      </p:pic>
      <p:sp>
        <p:nvSpPr>
          <p:cNvPr id="29" name="object 2">
            <a:extLst>
              <a:ext uri="{FF2B5EF4-FFF2-40B4-BE49-F238E27FC236}">
                <a16:creationId xmlns:a16="http://schemas.microsoft.com/office/drawing/2014/main" id="{9AD502E6-9342-D0AB-C2EB-98D848BF0F9E}"/>
              </a:ext>
            </a:extLst>
          </p:cNvPr>
          <p:cNvSpPr/>
          <p:nvPr userDrawn="1"/>
        </p:nvSpPr>
        <p:spPr>
          <a:xfrm>
            <a:off x="0" y="853109"/>
            <a:ext cx="17348200" cy="7770191"/>
          </a:xfrm>
          <a:custGeom>
            <a:avLst/>
            <a:gdLst/>
            <a:ahLst/>
            <a:cxnLst/>
            <a:rect l="l" t="t" r="r" b="b"/>
            <a:pathLst>
              <a:path w="17348200" h="7493000">
                <a:moveTo>
                  <a:pt x="17348200" y="0"/>
                </a:moveTo>
                <a:lnTo>
                  <a:pt x="0" y="0"/>
                </a:lnTo>
                <a:lnTo>
                  <a:pt x="0" y="7493000"/>
                </a:lnTo>
                <a:lnTo>
                  <a:pt x="17348200" y="7493000"/>
                </a:lnTo>
                <a:lnTo>
                  <a:pt x="17348200" y="0"/>
                </a:lnTo>
                <a:close/>
              </a:path>
            </a:pathLst>
          </a:custGeom>
          <a:solidFill>
            <a:srgbClr val="FFFFFF"/>
          </a:solidFill>
        </p:spPr>
        <p:txBody>
          <a:bodyPr wrap="square" lIns="0" tIns="0" rIns="0" bIns="0" rtlCol="0"/>
          <a:lstStyle/>
          <a:p>
            <a:endParaRPr/>
          </a:p>
        </p:txBody>
      </p:sp>
      <p:sp>
        <p:nvSpPr>
          <p:cNvPr id="6" name="Holder 6"/>
          <p:cNvSpPr>
            <a:spLocks noGrp="1"/>
          </p:cNvSpPr>
          <p:nvPr>
            <p:ph type="sldNum" sz="quarter" idx="7"/>
          </p:nvPr>
        </p:nvSpPr>
        <p:spPr/>
        <p:txBody>
          <a:bodyPr lIns="0" tIns="0" rIns="0" bIns="0"/>
          <a:lstStyle>
            <a:lvl1pPr>
              <a:defRPr sz="1500" b="1" i="0">
                <a:solidFill>
                  <a:srgbClr val="E4221F"/>
                </a:solidFill>
                <a:latin typeface="Montserrat"/>
                <a:cs typeface="Montserrat"/>
              </a:defRPr>
            </a:lvl1pPr>
          </a:lstStyle>
          <a:p>
            <a:pPr marL="38100">
              <a:lnSpc>
                <a:spcPct val="100000"/>
              </a:lnSpc>
              <a:spcBef>
                <a:spcPts val="215"/>
              </a:spcBef>
            </a:pPr>
            <a:fld id="{81D60167-4931-47E6-BA6A-407CBD079E47}" type="slidenum">
              <a:rPr spc="-25" dirty="0"/>
              <a:t>‹N°›</a:t>
            </a:fld>
            <a:endParaRPr spc="-25" dirty="0"/>
          </a:p>
        </p:txBody>
      </p:sp>
      <p:pic>
        <p:nvPicPr>
          <p:cNvPr id="9" name="Graphique 8">
            <a:extLst>
              <a:ext uri="{FF2B5EF4-FFF2-40B4-BE49-F238E27FC236}">
                <a16:creationId xmlns:a16="http://schemas.microsoft.com/office/drawing/2014/main" id="{CB3ABBF7-A223-3C2D-3E59-C8E4EBFD32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585" y="8871284"/>
            <a:ext cx="3116848" cy="533420"/>
          </a:xfrm>
          <a:prstGeom prst="rect">
            <a:avLst/>
          </a:prstGeom>
        </p:spPr>
      </p:pic>
      <p:pic>
        <p:nvPicPr>
          <p:cNvPr id="2" name="object 26">
            <a:extLst>
              <a:ext uri="{FF2B5EF4-FFF2-40B4-BE49-F238E27FC236}">
                <a16:creationId xmlns:a16="http://schemas.microsoft.com/office/drawing/2014/main" id="{4935CA47-C0D0-2720-628B-1C6053906BE8}"/>
              </a:ext>
            </a:extLst>
          </p:cNvPr>
          <p:cNvPicPr/>
          <p:nvPr userDrawn="1"/>
        </p:nvPicPr>
        <p:blipFill>
          <a:blip r:embed="rId5" cstate="print"/>
          <a:stretch>
            <a:fillRect/>
          </a:stretch>
        </p:blipFill>
        <p:spPr>
          <a:xfrm>
            <a:off x="13817600" y="853109"/>
            <a:ext cx="3530600" cy="7770190"/>
          </a:xfrm>
          <a:prstGeom prst="rect">
            <a:avLst/>
          </a:prstGeom>
        </p:spPr>
      </p:pic>
      <p:pic>
        <p:nvPicPr>
          <p:cNvPr id="5" name="object 4">
            <a:extLst>
              <a:ext uri="{FF2B5EF4-FFF2-40B4-BE49-F238E27FC236}">
                <a16:creationId xmlns:a16="http://schemas.microsoft.com/office/drawing/2014/main" id="{F119A0D3-B2FD-07DC-EBD5-2786AE6FD267}"/>
              </a:ext>
            </a:extLst>
          </p:cNvPr>
          <p:cNvPicPr/>
          <p:nvPr userDrawn="1"/>
        </p:nvPicPr>
        <p:blipFill>
          <a:blip r:embed="rId6" cstate="print"/>
          <a:stretch>
            <a:fillRect/>
          </a:stretch>
        </p:blipFill>
        <p:spPr>
          <a:xfrm>
            <a:off x="848523" y="4470020"/>
            <a:ext cx="900599" cy="900599"/>
          </a:xfrm>
          <a:prstGeom prst="rect">
            <a:avLst/>
          </a:prstGeom>
        </p:spPr>
      </p:pic>
      <p:pic>
        <p:nvPicPr>
          <p:cNvPr id="7" name="object 5">
            <a:extLst>
              <a:ext uri="{FF2B5EF4-FFF2-40B4-BE49-F238E27FC236}">
                <a16:creationId xmlns:a16="http://schemas.microsoft.com/office/drawing/2014/main" id="{AAA977DC-6052-83A8-9094-C41A4E140210}"/>
              </a:ext>
            </a:extLst>
          </p:cNvPr>
          <p:cNvPicPr/>
          <p:nvPr userDrawn="1"/>
        </p:nvPicPr>
        <p:blipFill>
          <a:blip r:embed="rId6" cstate="print"/>
          <a:stretch>
            <a:fillRect/>
          </a:stretch>
        </p:blipFill>
        <p:spPr>
          <a:xfrm>
            <a:off x="6886559" y="4470020"/>
            <a:ext cx="900599" cy="900599"/>
          </a:xfrm>
          <a:prstGeom prst="rect">
            <a:avLst/>
          </a:prstGeom>
        </p:spPr>
      </p:pic>
      <p:sp>
        <p:nvSpPr>
          <p:cNvPr id="15" name="object 2">
            <a:extLst>
              <a:ext uri="{FF2B5EF4-FFF2-40B4-BE49-F238E27FC236}">
                <a16:creationId xmlns:a16="http://schemas.microsoft.com/office/drawing/2014/main" id="{5C72F64D-D442-6DBA-19DD-FA72B64A190A}"/>
              </a:ext>
            </a:extLst>
          </p:cNvPr>
          <p:cNvSpPr/>
          <p:nvPr userDrawn="1"/>
        </p:nvSpPr>
        <p:spPr>
          <a:xfrm>
            <a:off x="8991" y="827709"/>
            <a:ext cx="4716000" cy="36000"/>
          </a:xfrm>
          <a:custGeom>
            <a:avLst/>
            <a:gdLst/>
            <a:ahLst/>
            <a:cxnLst/>
            <a:rect l="l" t="t" r="r" b="b"/>
            <a:pathLst>
              <a:path w="5668010" h="25400">
                <a:moveTo>
                  <a:pt x="5667908" y="0"/>
                </a:moveTo>
                <a:lnTo>
                  <a:pt x="0" y="0"/>
                </a:lnTo>
                <a:lnTo>
                  <a:pt x="0" y="25400"/>
                </a:lnTo>
                <a:lnTo>
                  <a:pt x="5667908" y="25400"/>
                </a:lnTo>
                <a:lnTo>
                  <a:pt x="5667908" y="0"/>
                </a:lnTo>
                <a:close/>
              </a:path>
            </a:pathLst>
          </a:custGeom>
          <a:solidFill>
            <a:srgbClr val="000000"/>
          </a:solidFill>
        </p:spPr>
        <p:txBody>
          <a:bodyPr wrap="square" lIns="0" tIns="0" rIns="0" bIns="0" rtlCol="0"/>
          <a:lstStyle/>
          <a:p>
            <a:endParaRPr/>
          </a:p>
        </p:txBody>
      </p:sp>
      <p:sp>
        <p:nvSpPr>
          <p:cNvPr id="16" name="Espace réservé du texte 40">
            <a:extLst>
              <a:ext uri="{FF2B5EF4-FFF2-40B4-BE49-F238E27FC236}">
                <a16:creationId xmlns:a16="http://schemas.microsoft.com/office/drawing/2014/main" id="{4B97A5E9-E778-7A10-C07E-75B5F7118CED}"/>
              </a:ext>
            </a:extLst>
          </p:cNvPr>
          <p:cNvSpPr>
            <a:spLocks noGrp="1"/>
          </p:cNvSpPr>
          <p:nvPr>
            <p:ph type="body" sz="quarter" idx="17" hasCustomPrompt="1"/>
          </p:nvPr>
        </p:nvSpPr>
        <p:spPr>
          <a:xfrm>
            <a:off x="8989" y="301823"/>
            <a:ext cx="4716000" cy="307777"/>
          </a:xfrm>
        </p:spPr>
        <p:txBody>
          <a:bodyPr/>
          <a:lstStyle>
            <a:lvl1pPr algn="r">
              <a:defRPr sz="2000" b="1" cap="all" baseline="0">
                <a:solidFill>
                  <a:srgbClr val="D70A1C"/>
                </a:solidFill>
              </a:defRPr>
            </a:lvl1pPr>
          </a:lstStyle>
          <a:p>
            <a:pPr marL="12700">
              <a:lnSpc>
                <a:spcPct val="100000"/>
              </a:lnSpc>
              <a:spcBef>
                <a:spcPts val="100"/>
              </a:spcBef>
            </a:pPr>
            <a:r>
              <a:rPr lang="fr-FR" sz="2000" b="1" dirty="0">
                <a:solidFill>
                  <a:srgbClr val="E4221F"/>
                </a:solidFill>
                <a:latin typeface="Montserrat"/>
                <a:cs typeface="Montserrat"/>
              </a:rPr>
              <a:t>RÉPONSES</a:t>
            </a:r>
            <a:r>
              <a:rPr lang="fr-FR" sz="2000" b="1" spc="-40" dirty="0">
                <a:solidFill>
                  <a:srgbClr val="E4221F"/>
                </a:solidFill>
                <a:latin typeface="Montserrat"/>
                <a:cs typeface="Montserrat"/>
              </a:rPr>
              <a:t> </a:t>
            </a:r>
            <a:r>
              <a:rPr lang="fr-FR" sz="2000" b="1" dirty="0">
                <a:solidFill>
                  <a:srgbClr val="E4221F"/>
                </a:solidFill>
                <a:latin typeface="Montserrat"/>
                <a:cs typeface="Montserrat"/>
              </a:rPr>
              <a:t>AUX</a:t>
            </a:r>
            <a:r>
              <a:rPr lang="fr-FR" sz="2000" b="1" spc="-25" dirty="0">
                <a:solidFill>
                  <a:srgbClr val="E4221F"/>
                </a:solidFill>
                <a:latin typeface="Montserrat"/>
                <a:cs typeface="Montserrat"/>
              </a:rPr>
              <a:t> </a:t>
            </a:r>
            <a:r>
              <a:rPr lang="fr-FR" sz="2000" b="1" spc="-10" dirty="0">
                <a:solidFill>
                  <a:srgbClr val="E4221F"/>
                </a:solidFill>
                <a:latin typeface="Montserrat"/>
                <a:cs typeface="Montserrat"/>
              </a:rPr>
              <a:t>OBJECTIONS</a:t>
            </a:r>
            <a:endParaRPr lang="fr-FR" sz="2000" dirty="0">
              <a:latin typeface="Montserrat"/>
              <a:cs typeface="Montserrat"/>
            </a:endParaRPr>
          </a:p>
        </p:txBody>
      </p:sp>
      <p:sp>
        <p:nvSpPr>
          <p:cNvPr id="17" name="Espace réservé du texte 40">
            <a:extLst>
              <a:ext uri="{FF2B5EF4-FFF2-40B4-BE49-F238E27FC236}">
                <a16:creationId xmlns:a16="http://schemas.microsoft.com/office/drawing/2014/main" id="{F07E5F4E-D9EF-00EE-B1C3-8243D92200D3}"/>
              </a:ext>
            </a:extLst>
          </p:cNvPr>
          <p:cNvSpPr>
            <a:spLocks noGrp="1"/>
          </p:cNvSpPr>
          <p:nvPr>
            <p:ph type="body" sz="quarter" idx="18" hasCustomPrompt="1"/>
          </p:nvPr>
        </p:nvSpPr>
        <p:spPr>
          <a:xfrm>
            <a:off x="847191" y="1098885"/>
            <a:ext cx="11941709" cy="538609"/>
          </a:xfrm>
        </p:spPr>
        <p:txBody>
          <a:bodyPr/>
          <a:lstStyle>
            <a:lvl1pPr algn="l">
              <a:defRPr sz="3500" b="1" cap="all" baseline="0">
                <a:solidFill>
                  <a:schemeClr val="tx1"/>
                </a:solidFill>
              </a:defRPr>
            </a:lvl1pPr>
          </a:lstStyle>
          <a:p>
            <a:pPr lvl="0"/>
            <a:r>
              <a:rPr lang="fr-FR" dirty="0"/>
              <a:t>CLIQUEZ POUR MODIFIER LE TEXTE</a:t>
            </a:r>
          </a:p>
        </p:txBody>
      </p:sp>
      <p:sp>
        <p:nvSpPr>
          <p:cNvPr id="18" name="Espace réservé du texte 40">
            <a:extLst>
              <a:ext uri="{FF2B5EF4-FFF2-40B4-BE49-F238E27FC236}">
                <a16:creationId xmlns:a16="http://schemas.microsoft.com/office/drawing/2014/main" id="{0973C196-29F4-B5EC-09EF-B74F482717F5}"/>
              </a:ext>
            </a:extLst>
          </p:cNvPr>
          <p:cNvSpPr>
            <a:spLocks noGrp="1"/>
          </p:cNvSpPr>
          <p:nvPr>
            <p:ph type="body" sz="quarter" idx="21" hasCustomPrompt="1"/>
          </p:nvPr>
        </p:nvSpPr>
        <p:spPr>
          <a:xfrm>
            <a:off x="854528" y="1828800"/>
            <a:ext cx="11934372" cy="2393236"/>
          </a:xfrm>
        </p:spPr>
        <p:txBody>
          <a:bodyPr/>
          <a:lstStyle>
            <a:lvl1pPr algn="l">
              <a:defRPr sz="1800" b="1">
                <a:solidFill>
                  <a:schemeClr val="tx1"/>
                </a:solidFill>
              </a:defRPr>
            </a:lvl1pPr>
          </a:lstStyle>
          <a:p>
            <a:pPr lvl="0"/>
            <a:r>
              <a:rPr lang="fr-FR" dirty="0"/>
              <a:t>Cliquez pour modifier le titre</a:t>
            </a:r>
          </a:p>
        </p:txBody>
      </p:sp>
      <p:pic>
        <p:nvPicPr>
          <p:cNvPr id="20" name="object 27">
            <a:extLst>
              <a:ext uri="{FF2B5EF4-FFF2-40B4-BE49-F238E27FC236}">
                <a16:creationId xmlns:a16="http://schemas.microsoft.com/office/drawing/2014/main" id="{A5481A5D-6610-F61C-2E78-1050C3E73334}"/>
              </a:ext>
            </a:extLst>
          </p:cNvPr>
          <p:cNvPicPr/>
          <p:nvPr userDrawn="1"/>
        </p:nvPicPr>
        <p:blipFill>
          <a:blip r:embed="rId7" cstate="print"/>
          <a:stretch>
            <a:fillRect/>
          </a:stretch>
        </p:blipFill>
        <p:spPr>
          <a:xfrm>
            <a:off x="7088270" y="4781765"/>
            <a:ext cx="497172" cy="277112"/>
          </a:xfrm>
          <a:prstGeom prst="rect">
            <a:avLst/>
          </a:prstGeom>
        </p:spPr>
      </p:pic>
      <p:pic>
        <p:nvPicPr>
          <p:cNvPr id="21" name="object 28">
            <a:extLst>
              <a:ext uri="{FF2B5EF4-FFF2-40B4-BE49-F238E27FC236}">
                <a16:creationId xmlns:a16="http://schemas.microsoft.com/office/drawing/2014/main" id="{054B694E-92B1-3AAB-5EC3-63184B880D01}"/>
              </a:ext>
            </a:extLst>
          </p:cNvPr>
          <p:cNvPicPr/>
          <p:nvPr userDrawn="1"/>
        </p:nvPicPr>
        <p:blipFill>
          <a:blip r:embed="rId8" cstate="print"/>
          <a:stretch>
            <a:fillRect/>
          </a:stretch>
        </p:blipFill>
        <p:spPr>
          <a:xfrm>
            <a:off x="1098982" y="4700087"/>
            <a:ext cx="399681" cy="440465"/>
          </a:xfrm>
          <a:prstGeom prst="rect">
            <a:avLst/>
          </a:prstGeom>
        </p:spPr>
      </p:pic>
      <p:pic>
        <p:nvPicPr>
          <p:cNvPr id="23" name="Image 22" descr="Gros plan sur les ouvriers du bâtiment">
            <a:extLst>
              <a:ext uri="{FF2B5EF4-FFF2-40B4-BE49-F238E27FC236}">
                <a16:creationId xmlns:a16="http://schemas.microsoft.com/office/drawing/2014/main" id="{39FB97A5-6456-532A-2269-EAE4F0E91DA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53138" r="16573"/>
          <a:stretch/>
        </p:blipFill>
        <p:spPr>
          <a:xfrm>
            <a:off x="13817600" y="853108"/>
            <a:ext cx="3530600" cy="7770190"/>
          </a:xfrm>
          <a:prstGeom prst="rect">
            <a:avLst/>
          </a:prstGeom>
        </p:spPr>
      </p:pic>
      <p:sp>
        <p:nvSpPr>
          <p:cNvPr id="28" name="Espace réservé du texte 40">
            <a:extLst>
              <a:ext uri="{FF2B5EF4-FFF2-40B4-BE49-F238E27FC236}">
                <a16:creationId xmlns:a16="http://schemas.microsoft.com/office/drawing/2014/main" id="{BC4EA3F4-D42B-205F-8F90-E926AEF62A2E}"/>
              </a:ext>
            </a:extLst>
          </p:cNvPr>
          <p:cNvSpPr>
            <a:spLocks noGrp="1"/>
          </p:cNvSpPr>
          <p:nvPr>
            <p:ph type="body" sz="quarter" idx="22" hasCustomPrompt="1"/>
          </p:nvPr>
        </p:nvSpPr>
        <p:spPr>
          <a:xfrm>
            <a:off x="1968501" y="4545334"/>
            <a:ext cx="4572000" cy="446276"/>
          </a:xfrm>
        </p:spPr>
        <p:txBody>
          <a:bodyPr/>
          <a:lstStyle>
            <a:lvl1pPr algn="l">
              <a:defRPr sz="2900" b="1">
                <a:solidFill>
                  <a:srgbClr val="D70A1C"/>
                </a:solidFill>
              </a:defRPr>
            </a:lvl1pPr>
          </a:lstStyle>
          <a:p>
            <a:pPr lvl="0"/>
            <a:r>
              <a:rPr lang="fr-FR" dirty="0"/>
              <a:t>Cliquez pour modifier le texte</a:t>
            </a:r>
          </a:p>
        </p:txBody>
      </p:sp>
      <p:sp>
        <p:nvSpPr>
          <p:cNvPr id="30" name="Espace réservé du texte 40">
            <a:extLst>
              <a:ext uri="{FF2B5EF4-FFF2-40B4-BE49-F238E27FC236}">
                <a16:creationId xmlns:a16="http://schemas.microsoft.com/office/drawing/2014/main" id="{87A2431F-ECE3-8BE0-651E-B0BD35D6A63A}"/>
              </a:ext>
            </a:extLst>
          </p:cNvPr>
          <p:cNvSpPr>
            <a:spLocks noGrp="1"/>
          </p:cNvSpPr>
          <p:nvPr>
            <p:ph type="body" sz="quarter" idx="23" hasCustomPrompt="1"/>
          </p:nvPr>
        </p:nvSpPr>
        <p:spPr>
          <a:xfrm>
            <a:off x="8000744" y="4545334"/>
            <a:ext cx="4572000" cy="446276"/>
          </a:xfrm>
        </p:spPr>
        <p:txBody>
          <a:bodyPr/>
          <a:lstStyle>
            <a:lvl1pPr algn="l">
              <a:defRPr sz="2900" b="1">
                <a:solidFill>
                  <a:srgbClr val="D70A1C"/>
                </a:solidFill>
              </a:defRPr>
            </a:lvl1pPr>
          </a:lstStyle>
          <a:p>
            <a:pPr lvl="0"/>
            <a:r>
              <a:rPr lang="fr-FR" dirty="0"/>
              <a:t>Cliquez pour modifier le texte</a:t>
            </a:r>
          </a:p>
        </p:txBody>
      </p:sp>
      <p:sp>
        <p:nvSpPr>
          <p:cNvPr id="31" name="Espace réservé du texte 40">
            <a:extLst>
              <a:ext uri="{FF2B5EF4-FFF2-40B4-BE49-F238E27FC236}">
                <a16:creationId xmlns:a16="http://schemas.microsoft.com/office/drawing/2014/main" id="{F9C3FD4E-7C7C-66BD-6988-84335BF0F682}"/>
              </a:ext>
            </a:extLst>
          </p:cNvPr>
          <p:cNvSpPr>
            <a:spLocks noGrp="1"/>
          </p:cNvSpPr>
          <p:nvPr>
            <p:ph type="body" sz="quarter" idx="24" hasCustomPrompt="1"/>
          </p:nvPr>
        </p:nvSpPr>
        <p:spPr>
          <a:xfrm>
            <a:off x="866075" y="5662550"/>
            <a:ext cx="5674426" cy="331111"/>
          </a:xfrm>
        </p:spPr>
        <p:txBody>
          <a:bodyPr/>
          <a:lstStyle>
            <a:lvl1pPr marL="273050" indent="-273050" algn="l">
              <a:buClr>
                <a:srgbClr val="D70A1C"/>
              </a:buClr>
              <a:buSzPct val="120000"/>
              <a:buFont typeface="Arial" panose="020B0604020202020204" pitchFamily="34" charset="0"/>
              <a:buChar char="•"/>
              <a:defRPr sz="1800" b="0">
                <a:solidFill>
                  <a:schemeClr val="tx1"/>
                </a:solidFill>
              </a:defRPr>
            </a:lvl1pPr>
          </a:lstStyle>
          <a:p>
            <a:pPr lvl="0"/>
            <a:r>
              <a:rPr lang="fr-FR" dirty="0"/>
              <a:t>Cliquez pour modifier le texte</a:t>
            </a:r>
          </a:p>
        </p:txBody>
      </p:sp>
      <p:sp>
        <p:nvSpPr>
          <p:cNvPr id="32" name="Espace réservé du texte 40">
            <a:extLst>
              <a:ext uri="{FF2B5EF4-FFF2-40B4-BE49-F238E27FC236}">
                <a16:creationId xmlns:a16="http://schemas.microsoft.com/office/drawing/2014/main" id="{50C889F0-7B84-F0A8-F7F0-C62849345FBD}"/>
              </a:ext>
            </a:extLst>
          </p:cNvPr>
          <p:cNvSpPr>
            <a:spLocks noGrp="1"/>
          </p:cNvSpPr>
          <p:nvPr>
            <p:ph type="body" sz="quarter" idx="25" hasCustomPrompt="1"/>
          </p:nvPr>
        </p:nvSpPr>
        <p:spPr>
          <a:xfrm>
            <a:off x="6896517" y="5662550"/>
            <a:ext cx="5674426" cy="331111"/>
          </a:xfrm>
        </p:spPr>
        <p:txBody>
          <a:bodyPr/>
          <a:lstStyle>
            <a:lvl1pPr marL="273050" indent="-273050" algn="l">
              <a:buClr>
                <a:srgbClr val="D70A1C"/>
              </a:buClr>
              <a:buSzPct val="120000"/>
              <a:buFont typeface="Arial" panose="020B0604020202020204" pitchFamily="34" charset="0"/>
              <a:buChar char="•"/>
              <a:defRPr sz="1800" b="0">
                <a:solidFill>
                  <a:schemeClr val="tx1"/>
                </a:solidFill>
              </a:defRPr>
            </a:lvl1pPr>
          </a:lstStyle>
          <a:p>
            <a:pPr lvl="0"/>
            <a:r>
              <a:rPr lang="fr-FR" dirty="0"/>
              <a:t>Cliquez pour modifier le texte</a:t>
            </a:r>
          </a:p>
        </p:txBody>
      </p:sp>
      <p:pic>
        <p:nvPicPr>
          <p:cNvPr id="4" name="Image 3">
            <a:extLst>
              <a:ext uri="{FF2B5EF4-FFF2-40B4-BE49-F238E27FC236}">
                <a16:creationId xmlns:a16="http://schemas.microsoft.com/office/drawing/2014/main" id="{B67466F4-F6B3-1575-A745-AD265B9F8187}"/>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13817600" y="852967"/>
            <a:ext cx="3521609" cy="7770190"/>
          </a:xfrm>
          <a:prstGeom prst="rect">
            <a:avLst/>
          </a:prstGeom>
        </p:spPr>
      </p:pic>
    </p:spTree>
    <p:extLst>
      <p:ext uri="{BB962C8B-B14F-4D97-AF65-F5344CB8AC3E}">
        <p14:creationId xmlns:p14="http://schemas.microsoft.com/office/powerpoint/2010/main" val="2589694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FAQ">
    <p:spTree>
      <p:nvGrpSpPr>
        <p:cNvPr id="1" name=""/>
        <p:cNvGrpSpPr/>
        <p:nvPr/>
      </p:nvGrpSpPr>
      <p:grpSpPr>
        <a:xfrm>
          <a:off x="0" y="0"/>
          <a:ext cx="0" cy="0"/>
          <a:chOff x="0" y="0"/>
          <a:chExt cx="0" cy="0"/>
        </a:xfrm>
      </p:grpSpPr>
      <p:pic>
        <p:nvPicPr>
          <p:cNvPr id="14" name="bg object 16">
            <a:extLst>
              <a:ext uri="{FF2B5EF4-FFF2-40B4-BE49-F238E27FC236}">
                <a16:creationId xmlns:a16="http://schemas.microsoft.com/office/drawing/2014/main" id="{D6E76468-034F-B5EC-118D-820231B3B82E}"/>
              </a:ext>
            </a:extLst>
          </p:cNvPr>
          <p:cNvPicPr/>
          <p:nvPr userDrawn="1"/>
        </p:nvPicPr>
        <p:blipFill>
          <a:blip r:embed="rId2" cstate="print"/>
          <a:stretch>
            <a:fillRect/>
          </a:stretch>
        </p:blipFill>
        <p:spPr>
          <a:xfrm>
            <a:off x="0" y="0"/>
            <a:ext cx="17348200" cy="9753600"/>
          </a:xfrm>
          <a:prstGeom prst="rect">
            <a:avLst/>
          </a:prstGeom>
        </p:spPr>
      </p:pic>
      <p:sp>
        <p:nvSpPr>
          <p:cNvPr id="29" name="object 2">
            <a:extLst>
              <a:ext uri="{FF2B5EF4-FFF2-40B4-BE49-F238E27FC236}">
                <a16:creationId xmlns:a16="http://schemas.microsoft.com/office/drawing/2014/main" id="{9AD502E6-9342-D0AB-C2EB-98D848BF0F9E}"/>
              </a:ext>
            </a:extLst>
          </p:cNvPr>
          <p:cNvSpPr/>
          <p:nvPr userDrawn="1"/>
        </p:nvSpPr>
        <p:spPr>
          <a:xfrm>
            <a:off x="0" y="1130300"/>
            <a:ext cx="17348200" cy="7493000"/>
          </a:xfrm>
          <a:custGeom>
            <a:avLst/>
            <a:gdLst/>
            <a:ahLst/>
            <a:cxnLst/>
            <a:rect l="l" t="t" r="r" b="b"/>
            <a:pathLst>
              <a:path w="17348200" h="7493000">
                <a:moveTo>
                  <a:pt x="17348200" y="0"/>
                </a:moveTo>
                <a:lnTo>
                  <a:pt x="0" y="0"/>
                </a:lnTo>
                <a:lnTo>
                  <a:pt x="0" y="7493000"/>
                </a:lnTo>
                <a:lnTo>
                  <a:pt x="17348200" y="7493000"/>
                </a:lnTo>
                <a:lnTo>
                  <a:pt x="17348200" y="0"/>
                </a:lnTo>
                <a:close/>
              </a:path>
            </a:pathLst>
          </a:custGeom>
          <a:solidFill>
            <a:srgbClr val="FFFFFF"/>
          </a:solidFill>
        </p:spPr>
        <p:txBody>
          <a:bodyPr wrap="square" lIns="0" tIns="0" rIns="0" bIns="0" rtlCol="0"/>
          <a:lstStyle/>
          <a:p>
            <a:endParaRPr/>
          </a:p>
        </p:txBody>
      </p:sp>
      <p:sp>
        <p:nvSpPr>
          <p:cNvPr id="6" name="Holder 6"/>
          <p:cNvSpPr>
            <a:spLocks noGrp="1"/>
          </p:cNvSpPr>
          <p:nvPr>
            <p:ph type="sldNum" sz="quarter" idx="7"/>
          </p:nvPr>
        </p:nvSpPr>
        <p:spPr/>
        <p:txBody>
          <a:bodyPr lIns="0" tIns="0" rIns="0" bIns="0"/>
          <a:lstStyle>
            <a:lvl1pPr>
              <a:defRPr sz="1500" b="1" i="0">
                <a:solidFill>
                  <a:srgbClr val="E4221F"/>
                </a:solidFill>
                <a:latin typeface="Montserrat"/>
                <a:cs typeface="Montserrat"/>
              </a:defRPr>
            </a:lvl1pPr>
          </a:lstStyle>
          <a:p>
            <a:pPr marL="38100">
              <a:lnSpc>
                <a:spcPct val="100000"/>
              </a:lnSpc>
              <a:spcBef>
                <a:spcPts val="215"/>
              </a:spcBef>
            </a:pPr>
            <a:fld id="{81D60167-4931-47E6-BA6A-407CBD079E47}" type="slidenum">
              <a:rPr spc="-25" dirty="0"/>
              <a:t>‹N°›</a:t>
            </a:fld>
            <a:endParaRPr spc="-25" dirty="0"/>
          </a:p>
        </p:txBody>
      </p:sp>
      <p:pic>
        <p:nvPicPr>
          <p:cNvPr id="9" name="Graphique 8">
            <a:extLst>
              <a:ext uri="{FF2B5EF4-FFF2-40B4-BE49-F238E27FC236}">
                <a16:creationId xmlns:a16="http://schemas.microsoft.com/office/drawing/2014/main" id="{CB3ABBF7-A223-3C2D-3E59-C8E4EBFD32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585" y="8871284"/>
            <a:ext cx="3116848" cy="533420"/>
          </a:xfrm>
          <a:prstGeom prst="rect">
            <a:avLst/>
          </a:prstGeom>
        </p:spPr>
      </p:pic>
      <p:sp>
        <p:nvSpPr>
          <p:cNvPr id="2" name="object 2">
            <a:extLst>
              <a:ext uri="{FF2B5EF4-FFF2-40B4-BE49-F238E27FC236}">
                <a16:creationId xmlns:a16="http://schemas.microsoft.com/office/drawing/2014/main" id="{D6EA67A7-A8D8-E20D-D161-8C9FE6D32F55}"/>
              </a:ext>
            </a:extLst>
          </p:cNvPr>
          <p:cNvSpPr/>
          <p:nvPr userDrawn="1"/>
        </p:nvSpPr>
        <p:spPr>
          <a:xfrm>
            <a:off x="8991" y="827709"/>
            <a:ext cx="1404000" cy="36000"/>
          </a:xfrm>
          <a:custGeom>
            <a:avLst/>
            <a:gdLst/>
            <a:ahLst/>
            <a:cxnLst/>
            <a:rect l="l" t="t" r="r" b="b"/>
            <a:pathLst>
              <a:path w="5668010" h="25400">
                <a:moveTo>
                  <a:pt x="5667908" y="0"/>
                </a:moveTo>
                <a:lnTo>
                  <a:pt x="0" y="0"/>
                </a:lnTo>
                <a:lnTo>
                  <a:pt x="0" y="25400"/>
                </a:lnTo>
                <a:lnTo>
                  <a:pt x="5667908" y="25400"/>
                </a:lnTo>
                <a:lnTo>
                  <a:pt x="5667908" y="0"/>
                </a:lnTo>
                <a:close/>
              </a:path>
            </a:pathLst>
          </a:custGeom>
          <a:solidFill>
            <a:srgbClr val="000000"/>
          </a:solidFill>
        </p:spPr>
        <p:txBody>
          <a:bodyPr wrap="square" lIns="0" tIns="0" rIns="0" bIns="0" rtlCol="0"/>
          <a:lstStyle/>
          <a:p>
            <a:endParaRPr/>
          </a:p>
        </p:txBody>
      </p:sp>
      <p:sp>
        <p:nvSpPr>
          <p:cNvPr id="5" name="Espace réservé du texte 40">
            <a:extLst>
              <a:ext uri="{FF2B5EF4-FFF2-40B4-BE49-F238E27FC236}">
                <a16:creationId xmlns:a16="http://schemas.microsoft.com/office/drawing/2014/main" id="{36A1C283-A972-DD7F-B3F9-60FCBBFAF099}"/>
              </a:ext>
            </a:extLst>
          </p:cNvPr>
          <p:cNvSpPr>
            <a:spLocks noGrp="1"/>
          </p:cNvSpPr>
          <p:nvPr>
            <p:ph type="body" sz="quarter" idx="17" hasCustomPrompt="1"/>
          </p:nvPr>
        </p:nvSpPr>
        <p:spPr>
          <a:xfrm>
            <a:off x="8989" y="301823"/>
            <a:ext cx="1404000" cy="307777"/>
          </a:xfrm>
        </p:spPr>
        <p:txBody>
          <a:bodyPr/>
          <a:lstStyle>
            <a:lvl1pPr algn="r">
              <a:defRPr sz="2000" b="1" cap="all" baseline="0">
                <a:solidFill>
                  <a:srgbClr val="D70A1C"/>
                </a:solidFill>
              </a:defRPr>
            </a:lvl1pPr>
          </a:lstStyle>
          <a:p>
            <a:pPr marL="12700">
              <a:lnSpc>
                <a:spcPct val="100000"/>
              </a:lnSpc>
              <a:spcBef>
                <a:spcPts val="100"/>
              </a:spcBef>
            </a:pPr>
            <a:r>
              <a:rPr lang="fr-FR" sz="2000" b="1" dirty="0">
                <a:solidFill>
                  <a:srgbClr val="E4221F"/>
                </a:solidFill>
                <a:latin typeface="Montserrat"/>
                <a:cs typeface="Montserrat"/>
              </a:rPr>
              <a:t>FAQ</a:t>
            </a:r>
            <a:endParaRPr lang="fr-FR" sz="2000" dirty="0">
              <a:latin typeface="Montserrat"/>
              <a:cs typeface="Montserrat"/>
            </a:endParaRPr>
          </a:p>
        </p:txBody>
      </p:sp>
      <p:sp>
        <p:nvSpPr>
          <p:cNvPr id="7" name="Espace réservé du texte 40">
            <a:extLst>
              <a:ext uri="{FF2B5EF4-FFF2-40B4-BE49-F238E27FC236}">
                <a16:creationId xmlns:a16="http://schemas.microsoft.com/office/drawing/2014/main" id="{28BB6A69-C2B5-92FA-6890-20EA0DBC523F}"/>
              </a:ext>
            </a:extLst>
          </p:cNvPr>
          <p:cNvSpPr>
            <a:spLocks noGrp="1"/>
          </p:cNvSpPr>
          <p:nvPr>
            <p:ph type="body" sz="quarter" idx="18" hasCustomPrompt="1"/>
          </p:nvPr>
        </p:nvSpPr>
        <p:spPr>
          <a:xfrm>
            <a:off x="847191" y="1098885"/>
            <a:ext cx="11941709" cy="538609"/>
          </a:xfrm>
        </p:spPr>
        <p:txBody>
          <a:bodyPr/>
          <a:lstStyle>
            <a:lvl1pPr algn="l">
              <a:defRPr sz="3500" b="1" cap="all" baseline="0">
                <a:solidFill>
                  <a:schemeClr val="tx1"/>
                </a:solidFill>
              </a:defRPr>
            </a:lvl1pPr>
          </a:lstStyle>
          <a:p>
            <a:pPr lvl="0"/>
            <a:r>
              <a:rPr lang="fr-FR" dirty="0"/>
              <a:t>CLIQUEZ POUR MODIFIER LE TEXTE</a:t>
            </a:r>
          </a:p>
        </p:txBody>
      </p:sp>
      <p:sp>
        <p:nvSpPr>
          <p:cNvPr id="8" name="Espace réservé du texte 40">
            <a:extLst>
              <a:ext uri="{FF2B5EF4-FFF2-40B4-BE49-F238E27FC236}">
                <a16:creationId xmlns:a16="http://schemas.microsoft.com/office/drawing/2014/main" id="{746CDDC3-667F-6570-1642-588AD0FFC60B}"/>
              </a:ext>
            </a:extLst>
          </p:cNvPr>
          <p:cNvSpPr>
            <a:spLocks noGrp="1"/>
          </p:cNvSpPr>
          <p:nvPr>
            <p:ph type="body" sz="quarter" idx="20" hasCustomPrompt="1"/>
          </p:nvPr>
        </p:nvSpPr>
        <p:spPr>
          <a:xfrm>
            <a:off x="1228191" y="3886200"/>
            <a:ext cx="6912509" cy="553998"/>
          </a:xfrm>
        </p:spPr>
        <p:txBody>
          <a:bodyPr/>
          <a:lstStyle>
            <a:lvl1pPr algn="l">
              <a:defRPr sz="1800" b="1">
                <a:solidFill>
                  <a:schemeClr val="tx1"/>
                </a:solidFill>
              </a:defRPr>
            </a:lvl1pPr>
          </a:lstStyle>
          <a:p>
            <a:pPr lvl="0"/>
            <a:r>
              <a:rPr lang="fr-FR" dirty="0"/>
              <a:t>Cliquez pour modifier le titre</a:t>
            </a:r>
          </a:p>
        </p:txBody>
      </p:sp>
    </p:spTree>
    <p:extLst>
      <p:ext uri="{BB962C8B-B14F-4D97-AF65-F5344CB8AC3E}">
        <p14:creationId xmlns:p14="http://schemas.microsoft.com/office/powerpoint/2010/main" val="347728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Contact">
    <p:spTree>
      <p:nvGrpSpPr>
        <p:cNvPr id="1" name=""/>
        <p:cNvGrpSpPr/>
        <p:nvPr/>
      </p:nvGrpSpPr>
      <p:grpSpPr>
        <a:xfrm>
          <a:off x="0" y="0"/>
          <a:ext cx="0" cy="0"/>
          <a:chOff x="0" y="0"/>
          <a:chExt cx="0" cy="0"/>
        </a:xfrm>
      </p:grpSpPr>
      <p:pic>
        <p:nvPicPr>
          <p:cNvPr id="43" name="bg object 16">
            <a:extLst>
              <a:ext uri="{FF2B5EF4-FFF2-40B4-BE49-F238E27FC236}">
                <a16:creationId xmlns:a16="http://schemas.microsoft.com/office/drawing/2014/main" id="{B4891DC1-8DF7-25B5-E686-0708CFDC5C27}"/>
              </a:ext>
            </a:extLst>
          </p:cNvPr>
          <p:cNvPicPr/>
          <p:nvPr userDrawn="1"/>
        </p:nvPicPr>
        <p:blipFill>
          <a:blip r:embed="rId2" cstate="print"/>
          <a:stretch>
            <a:fillRect/>
          </a:stretch>
        </p:blipFill>
        <p:spPr>
          <a:xfrm>
            <a:off x="0" y="0"/>
            <a:ext cx="17348200" cy="9753600"/>
          </a:xfrm>
          <a:prstGeom prst="rect">
            <a:avLst/>
          </a:prstGeom>
        </p:spPr>
      </p:pic>
      <p:sp>
        <p:nvSpPr>
          <p:cNvPr id="6" name="Holder 6"/>
          <p:cNvSpPr>
            <a:spLocks noGrp="1"/>
          </p:cNvSpPr>
          <p:nvPr>
            <p:ph type="sldNum" sz="quarter" idx="7"/>
          </p:nvPr>
        </p:nvSpPr>
        <p:spPr/>
        <p:txBody>
          <a:bodyPr lIns="0" tIns="0" rIns="0" bIns="0"/>
          <a:lstStyle>
            <a:lvl1pPr>
              <a:defRPr sz="1500" b="1" i="0">
                <a:solidFill>
                  <a:srgbClr val="E4221F"/>
                </a:solidFill>
                <a:latin typeface="Montserrat"/>
                <a:cs typeface="Montserrat"/>
              </a:defRPr>
            </a:lvl1pPr>
          </a:lstStyle>
          <a:p>
            <a:pPr marL="38100">
              <a:lnSpc>
                <a:spcPct val="100000"/>
              </a:lnSpc>
              <a:spcBef>
                <a:spcPts val="215"/>
              </a:spcBef>
            </a:pPr>
            <a:fld id="{81D60167-4931-47E6-BA6A-407CBD079E47}" type="slidenum">
              <a:rPr spc="-25" dirty="0"/>
              <a:t>‹N°›</a:t>
            </a:fld>
            <a:endParaRPr spc="-25" dirty="0"/>
          </a:p>
        </p:txBody>
      </p:sp>
      <p:sp>
        <p:nvSpPr>
          <p:cNvPr id="10" name="Forme libre : forme 9">
            <a:extLst>
              <a:ext uri="{FF2B5EF4-FFF2-40B4-BE49-F238E27FC236}">
                <a16:creationId xmlns:a16="http://schemas.microsoft.com/office/drawing/2014/main" id="{74A647E5-0F2F-81FA-C0D9-774AABE222F2}"/>
              </a:ext>
            </a:extLst>
          </p:cNvPr>
          <p:cNvSpPr/>
          <p:nvPr userDrawn="1"/>
        </p:nvSpPr>
        <p:spPr>
          <a:xfrm>
            <a:off x="12650222" y="1468954"/>
            <a:ext cx="4697979" cy="6851534"/>
          </a:xfrm>
          <a:custGeom>
            <a:avLst/>
            <a:gdLst>
              <a:gd name="connsiteX0" fmla="*/ 3514178 w 4697979"/>
              <a:gd name="connsiteY0" fmla="*/ 5156686 h 6851534"/>
              <a:gd name="connsiteX1" fmla="*/ 3843771 w 4697979"/>
              <a:gd name="connsiteY1" fmla="*/ 5293227 h 6851534"/>
              <a:gd name="connsiteX2" fmla="*/ 4482573 w 4697979"/>
              <a:gd name="connsiteY2" fmla="*/ 5763837 h 6851534"/>
              <a:gd name="connsiteX3" fmla="*/ 4697979 w 4697979"/>
              <a:gd name="connsiteY3" fmla="*/ 5863651 h 6851534"/>
              <a:gd name="connsiteX4" fmla="*/ 4697979 w 4697979"/>
              <a:gd name="connsiteY4" fmla="*/ 6851534 h 6851534"/>
              <a:gd name="connsiteX5" fmla="*/ 4693249 w 4697979"/>
              <a:gd name="connsiteY5" fmla="*/ 6850260 h 6851534"/>
              <a:gd name="connsiteX6" fmla="*/ 3184584 w 4697979"/>
              <a:gd name="connsiteY6" fmla="*/ 5952410 h 6851534"/>
              <a:gd name="connsiteX7" fmla="*/ 3184584 w 4697979"/>
              <a:gd name="connsiteY7" fmla="*/ 5293227 h 6851534"/>
              <a:gd name="connsiteX8" fmla="*/ 3514178 w 4697979"/>
              <a:gd name="connsiteY8" fmla="*/ 5156686 h 6851534"/>
              <a:gd name="connsiteX9" fmla="*/ 4697979 w 4697979"/>
              <a:gd name="connsiteY9" fmla="*/ 0 h 6851534"/>
              <a:gd name="connsiteX10" fmla="*/ 4697979 w 4697979"/>
              <a:gd name="connsiteY10" fmla="*/ 985513 h 6851534"/>
              <a:gd name="connsiteX11" fmla="*/ 4467905 w 4697979"/>
              <a:gd name="connsiteY11" fmla="*/ 1094377 h 6851534"/>
              <a:gd name="connsiteX12" fmla="*/ 3843771 w 4697979"/>
              <a:gd name="connsiteY12" fmla="*/ 1558387 h 6851534"/>
              <a:gd name="connsiteX13" fmla="*/ 795725 w 4697979"/>
              <a:gd name="connsiteY13" fmla="*/ 4606429 h 6851534"/>
              <a:gd name="connsiteX14" fmla="*/ 136541 w 4697979"/>
              <a:gd name="connsiteY14" fmla="*/ 4606429 h 6851534"/>
              <a:gd name="connsiteX15" fmla="*/ 136541 w 4697979"/>
              <a:gd name="connsiteY15" fmla="*/ 3947246 h 6851534"/>
              <a:gd name="connsiteX16" fmla="*/ 3184584 w 4697979"/>
              <a:gd name="connsiteY16" fmla="*/ 899200 h 6851534"/>
              <a:gd name="connsiteX17" fmla="*/ 4693325 w 4697979"/>
              <a:gd name="connsiteY17" fmla="*/ 1254 h 685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7979" h="6851534">
                <a:moveTo>
                  <a:pt x="3514178" y="5156686"/>
                </a:moveTo>
                <a:cubicBezTo>
                  <a:pt x="3633461" y="5156686"/>
                  <a:pt x="3752744" y="5202199"/>
                  <a:pt x="3843771" y="5293227"/>
                </a:cubicBezTo>
                <a:cubicBezTo>
                  <a:pt x="4036842" y="5486298"/>
                  <a:pt x="4252613" y="5643168"/>
                  <a:pt x="4482573" y="5763837"/>
                </a:cubicBezTo>
                <a:lnTo>
                  <a:pt x="4697979" y="5863651"/>
                </a:lnTo>
                <a:lnTo>
                  <a:pt x="4697979" y="6851534"/>
                </a:lnTo>
                <a:lnTo>
                  <a:pt x="4693249" y="6850260"/>
                </a:lnTo>
                <a:cubicBezTo>
                  <a:pt x="4140537" y="6686987"/>
                  <a:pt x="3619855" y="6387678"/>
                  <a:pt x="3184584" y="5952410"/>
                </a:cubicBezTo>
                <a:cubicBezTo>
                  <a:pt x="3002533" y="5770355"/>
                  <a:pt x="3002533" y="5475279"/>
                  <a:pt x="3184584" y="5293227"/>
                </a:cubicBezTo>
                <a:cubicBezTo>
                  <a:pt x="3275612" y="5202199"/>
                  <a:pt x="3394895" y="5156686"/>
                  <a:pt x="3514178" y="5156686"/>
                </a:cubicBezTo>
                <a:close/>
                <a:moveTo>
                  <a:pt x="4697979" y="0"/>
                </a:moveTo>
                <a:lnTo>
                  <a:pt x="4697979" y="985513"/>
                </a:lnTo>
                <a:lnTo>
                  <a:pt x="4467905" y="1094377"/>
                </a:lnTo>
                <a:cubicBezTo>
                  <a:pt x="4241065" y="1215725"/>
                  <a:pt x="4030882" y="1371275"/>
                  <a:pt x="3843771" y="1558387"/>
                </a:cubicBezTo>
                <a:lnTo>
                  <a:pt x="795725" y="4606429"/>
                </a:lnTo>
                <a:cubicBezTo>
                  <a:pt x="613673" y="4788484"/>
                  <a:pt x="318597" y="4788484"/>
                  <a:pt x="136541" y="4606429"/>
                </a:cubicBezTo>
                <a:cubicBezTo>
                  <a:pt x="-45514" y="4424374"/>
                  <a:pt x="-45514" y="4129298"/>
                  <a:pt x="136541" y="3947246"/>
                </a:cubicBezTo>
                <a:lnTo>
                  <a:pt x="3184584" y="899200"/>
                </a:lnTo>
                <a:cubicBezTo>
                  <a:pt x="3619953" y="463832"/>
                  <a:pt x="4140641" y="164517"/>
                  <a:pt x="4693325" y="1254"/>
                </a:cubicBezTo>
                <a:close/>
              </a:path>
            </a:pathLst>
          </a:custGeom>
          <a:gradFill>
            <a:gsLst>
              <a:gs pos="0">
                <a:srgbClr val="54AD6F"/>
              </a:gs>
              <a:gs pos="100000">
                <a:srgbClr val="27714D"/>
              </a:gs>
            </a:gsLst>
            <a:lin ang="0" scaled="1"/>
          </a:gradFill>
          <a:ln w="9525" cap="flat">
            <a:noFill/>
            <a:prstDash val="solid"/>
            <a:miter/>
          </a:ln>
        </p:spPr>
        <p:txBody>
          <a:bodyPr wrap="square" rtlCol="0" anchor="ctr">
            <a:noAutofit/>
          </a:bodyPr>
          <a:lstStyle/>
          <a:p>
            <a:endParaRPr lang="fr-FR"/>
          </a:p>
        </p:txBody>
      </p:sp>
      <p:sp>
        <p:nvSpPr>
          <p:cNvPr id="12" name="Forme libre : forme 11">
            <a:extLst>
              <a:ext uri="{FF2B5EF4-FFF2-40B4-BE49-F238E27FC236}">
                <a16:creationId xmlns:a16="http://schemas.microsoft.com/office/drawing/2014/main" id="{FBDA6ABE-3F22-A144-E18B-64B0074A87CA}"/>
              </a:ext>
            </a:extLst>
          </p:cNvPr>
          <p:cNvSpPr/>
          <p:nvPr userDrawn="1"/>
        </p:nvSpPr>
        <p:spPr>
          <a:xfrm>
            <a:off x="8563206" y="1305167"/>
            <a:ext cx="8784994" cy="7144425"/>
          </a:xfrm>
          <a:custGeom>
            <a:avLst/>
            <a:gdLst>
              <a:gd name="connsiteX0" fmla="*/ 3573015 w 8784994"/>
              <a:gd name="connsiteY0" fmla="*/ 0 h 7144425"/>
              <a:gd name="connsiteX1" fmla="*/ 6099618 w 8784994"/>
              <a:gd name="connsiteY1" fmla="*/ 1046412 h 7144425"/>
              <a:gd name="connsiteX2" fmla="*/ 6099618 w 8784994"/>
              <a:gd name="connsiteY2" fmla="*/ 1705595 h 7144425"/>
              <a:gd name="connsiteX3" fmla="*/ 5440436 w 8784994"/>
              <a:gd name="connsiteY3" fmla="*/ 1705595 h 7144425"/>
              <a:gd name="connsiteX4" fmla="*/ 3573015 w 8784994"/>
              <a:gd name="connsiteY4" fmla="*/ 932106 h 7144425"/>
              <a:gd name="connsiteX5" fmla="*/ 1705594 w 8784994"/>
              <a:gd name="connsiteY5" fmla="*/ 1705595 h 7144425"/>
              <a:gd name="connsiteX6" fmla="*/ 932106 w 8784994"/>
              <a:gd name="connsiteY6" fmla="*/ 3573015 h 7144425"/>
              <a:gd name="connsiteX7" fmla="*/ 1705594 w 8784994"/>
              <a:gd name="connsiteY7" fmla="*/ 5440436 h 7144425"/>
              <a:gd name="connsiteX8" fmla="*/ 5440436 w 8784994"/>
              <a:gd name="connsiteY8" fmla="*/ 5440436 h 7144425"/>
              <a:gd name="connsiteX9" fmla="*/ 8488478 w 8784994"/>
              <a:gd name="connsiteY9" fmla="*/ 2392393 h 7144425"/>
              <a:gd name="connsiteX10" fmla="*/ 8729052 w 8784994"/>
              <a:gd name="connsiteY10" fmla="*/ 2264385 h 7144425"/>
              <a:gd name="connsiteX11" fmla="*/ 8784994 w 8784994"/>
              <a:gd name="connsiteY11" fmla="*/ 2259023 h 7144425"/>
              <a:gd name="connsiteX12" fmla="*/ 8784994 w 8784994"/>
              <a:gd name="connsiteY12" fmla="*/ 3414248 h 7144425"/>
              <a:gd name="connsiteX13" fmla="*/ 6099618 w 8784994"/>
              <a:gd name="connsiteY13" fmla="*/ 6099619 h 7144425"/>
              <a:gd name="connsiteX14" fmla="*/ 3573015 w 8784994"/>
              <a:gd name="connsiteY14" fmla="*/ 7144425 h 7144425"/>
              <a:gd name="connsiteX15" fmla="*/ 1046411 w 8784994"/>
              <a:gd name="connsiteY15" fmla="*/ 6099619 h 7144425"/>
              <a:gd name="connsiteX16" fmla="*/ 0 w 8784994"/>
              <a:gd name="connsiteY16" fmla="*/ 3573015 h 7144425"/>
              <a:gd name="connsiteX17" fmla="*/ 1046411 w 8784994"/>
              <a:gd name="connsiteY17" fmla="*/ 1046412 h 7144425"/>
              <a:gd name="connsiteX18" fmla="*/ 3573015 w 8784994"/>
              <a:gd name="connsiteY18" fmla="*/ 0 h 714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84994" h="7144425">
                <a:moveTo>
                  <a:pt x="3573015" y="0"/>
                </a:moveTo>
                <a:cubicBezTo>
                  <a:pt x="4527595" y="0"/>
                  <a:pt x="5424703" y="371816"/>
                  <a:pt x="6099618" y="1046412"/>
                </a:cubicBezTo>
                <a:cubicBezTo>
                  <a:pt x="6281674" y="1228463"/>
                  <a:pt x="6281674" y="1523540"/>
                  <a:pt x="6099618" y="1705595"/>
                </a:cubicBezTo>
                <a:cubicBezTo>
                  <a:pt x="5917567" y="1887650"/>
                  <a:pt x="5622490" y="1887650"/>
                  <a:pt x="5440436" y="1705595"/>
                </a:cubicBezTo>
                <a:cubicBezTo>
                  <a:pt x="4941794" y="1206953"/>
                  <a:pt x="4278434" y="932106"/>
                  <a:pt x="3573015" y="932106"/>
                </a:cubicBezTo>
                <a:cubicBezTo>
                  <a:pt x="2867596" y="932106"/>
                  <a:pt x="2204560" y="1206633"/>
                  <a:pt x="1705594" y="1705595"/>
                </a:cubicBezTo>
                <a:cubicBezTo>
                  <a:pt x="1206953" y="2204236"/>
                  <a:pt x="932106" y="2867596"/>
                  <a:pt x="932106" y="3573015"/>
                </a:cubicBezTo>
                <a:cubicBezTo>
                  <a:pt x="932106" y="4278434"/>
                  <a:pt x="1206633" y="4941474"/>
                  <a:pt x="1705594" y="5440436"/>
                </a:cubicBezTo>
                <a:cubicBezTo>
                  <a:pt x="2735310" y="6470151"/>
                  <a:pt x="4410720" y="6470151"/>
                  <a:pt x="5440436" y="5440436"/>
                </a:cubicBezTo>
                <a:lnTo>
                  <a:pt x="8488478" y="2392393"/>
                </a:lnTo>
                <a:cubicBezTo>
                  <a:pt x="8556748" y="2324122"/>
                  <a:pt x="8640914" y="2281453"/>
                  <a:pt x="8729052" y="2264385"/>
                </a:cubicBezTo>
                <a:lnTo>
                  <a:pt x="8784994" y="2259023"/>
                </a:lnTo>
                <a:lnTo>
                  <a:pt x="8784994" y="3414248"/>
                </a:lnTo>
                <a:lnTo>
                  <a:pt x="6099618" y="6099619"/>
                </a:lnTo>
                <a:cubicBezTo>
                  <a:pt x="5402870" y="6796051"/>
                  <a:pt x="4488104" y="7144425"/>
                  <a:pt x="3573015" y="7144425"/>
                </a:cubicBezTo>
                <a:cubicBezTo>
                  <a:pt x="2657929" y="7144425"/>
                  <a:pt x="1742840" y="6796051"/>
                  <a:pt x="1046411" y="6099619"/>
                </a:cubicBezTo>
                <a:cubicBezTo>
                  <a:pt x="371816" y="5424703"/>
                  <a:pt x="0" y="4527275"/>
                  <a:pt x="0" y="3573015"/>
                </a:cubicBezTo>
                <a:cubicBezTo>
                  <a:pt x="0" y="2618756"/>
                  <a:pt x="371816" y="1721327"/>
                  <a:pt x="1046411" y="1046412"/>
                </a:cubicBezTo>
                <a:cubicBezTo>
                  <a:pt x="1721327" y="371816"/>
                  <a:pt x="2618435" y="0"/>
                  <a:pt x="3573015" y="0"/>
                </a:cubicBezTo>
                <a:close/>
              </a:path>
            </a:pathLst>
          </a:custGeom>
          <a:solidFill>
            <a:srgbClr val="D70A1C"/>
          </a:solidFill>
          <a:ln w="9525" cap="flat">
            <a:noFill/>
            <a:prstDash val="solid"/>
            <a:miter/>
          </a:ln>
        </p:spPr>
        <p:txBody>
          <a:bodyPr wrap="square" rtlCol="0" anchor="ctr">
            <a:noAutofit/>
          </a:bodyPr>
          <a:lstStyle/>
          <a:p>
            <a:endParaRPr lang="fr-FR"/>
          </a:p>
        </p:txBody>
      </p:sp>
      <p:pic>
        <p:nvPicPr>
          <p:cNvPr id="5" name="Graphique 4">
            <a:extLst>
              <a:ext uri="{FF2B5EF4-FFF2-40B4-BE49-F238E27FC236}">
                <a16:creationId xmlns:a16="http://schemas.microsoft.com/office/drawing/2014/main" id="{E7011E8B-06B0-7040-4629-CE470F01F64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41649" y="6277950"/>
            <a:ext cx="5912375" cy="1011850"/>
          </a:xfrm>
          <a:prstGeom prst="rect">
            <a:avLst/>
          </a:prstGeom>
        </p:spPr>
      </p:pic>
      <p:sp>
        <p:nvSpPr>
          <p:cNvPr id="7" name="Espace réservé du texte 40">
            <a:extLst>
              <a:ext uri="{FF2B5EF4-FFF2-40B4-BE49-F238E27FC236}">
                <a16:creationId xmlns:a16="http://schemas.microsoft.com/office/drawing/2014/main" id="{D77801A8-6E72-B463-77A5-6DF866505D39}"/>
              </a:ext>
            </a:extLst>
          </p:cNvPr>
          <p:cNvSpPr>
            <a:spLocks noGrp="1"/>
          </p:cNvSpPr>
          <p:nvPr>
            <p:ph type="body" sz="quarter" idx="12" hasCustomPrompt="1"/>
          </p:nvPr>
        </p:nvSpPr>
        <p:spPr>
          <a:xfrm>
            <a:off x="1741605" y="2489549"/>
            <a:ext cx="8220075" cy="723275"/>
          </a:xfrm>
        </p:spPr>
        <p:txBody>
          <a:bodyPr/>
          <a:lstStyle>
            <a:lvl1pPr>
              <a:defRPr sz="4700" cap="all" baseline="0"/>
            </a:lvl1pPr>
          </a:lstStyle>
          <a:p>
            <a:pPr lvl="0"/>
            <a:r>
              <a:rPr lang="fr-FR" dirty="0"/>
              <a:t>VOTRE CONTACT</a:t>
            </a:r>
          </a:p>
        </p:txBody>
      </p:sp>
      <p:sp>
        <p:nvSpPr>
          <p:cNvPr id="9" name="Espace réservé du texte 40">
            <a:extLst>
              <a:ext uri="{FF2B5EF4-FFF2-40B4-BE49-F238E27FC236}">
                <a16:creationId xmlns:a16="http://schemas.microsoft.com/office/drawing/2014/main" id="{1A989F51-371E-F1D3-A485-451CCAF7DB1C}"/>
              </a:ext>
            </a:extLst>
          </p:cNvPr>
          <p:cNvSpPr>
            <a:spLocks noGrp="1"/>
          </p:cNvSpPr>
          <p:nvPr userDrawn="1">
            <p:ph type="body" sz="quarter" idx="13" hasCustomPrompt="1"/>
          </p:nvPr>
        </p:nvSpPr>
        <p:spPr>
          <a:xfrm>
            <a:off x="1741605" y="3541660"/>
            <a:ext cx="8220075" cy="2401940"/>
          </a:xfrm>
        </p:spPr>
        <p:txBody>
          <a:bodyPr/>
          <a:lstStyle>
            <a:lvl1pPr>
              <a:defRPr sz="2500" b="1"/>
            </a:lvl1pPr>
          </a:lstStyle>
          <a:p>
            <a:pPr lvl="0"/>
            <a:r>
              <a:rPr lang="fr-FR" dirty="0"/>
              <a:t>PRÉNOM NOM</a:t>
            </a:r>
          </a:p>
          <a:p>
            <a:pPr marL="12700" marR="5080">
              <a:lnSpc>
                <a:spcPct val="106700"/>
              </a:lnSpc>
            </a:pPr>
            <a:r>
              <a:rPr lang="fr-FR" sz="2500" spc="-10" dirty="0">
                <a:latin typeface="Montserrat"/>
                <a:cs typeface="Montserrat"/>
              </a:rPr>
              <a:t>Fonction </a:t>
            </a:r>
          </a:p>
          <a:p>
            <a:pPr marL="12700" marR="5080">
              <a:lnSpc>
                <a:spcPct val="106700"/>
              </a:lnSpc>
            </a:pPr>
            <a:r>
              <a:rPr lang="fr-FR" sz="2500" spc="-10" dirty="0">
                <a:latin typeface="Montserrat"/>
                <a:cs typeface="Montserrat"/>
                <a:hlinkClick r:id="rId5"/>
              </a:rPr>
              <a:t>email@email.com</a:t>
            </a:r>
            <a:r>
              <a:rPr lang="fr-FR" sz="2500" spc="-10" dirty="0">
                <a:latin typeface="Montserrat"/>
                <a:cs typeface="Montserrat"/>
              </a:rPr>
              <a:t> </a:t>
            </a:r>
          </a:p>
          <a:p>
            <a:pPr marL="12700" marR="5080">
              <a:lnSpc>
                <a:spcPct val="106700"/>
              </a:lnSpc>
            </a:pPr>
            <a:r>
              <a:rPr lang="fr-FR" sz="2500" dirty="0">
                <a:latin typeface="Montserrat"/>
                <a:cs typeface="Montserrat"/>
              </a:rPr>
              <a:t>T 00 00 00 00 </a:t>
            </a:r>
            <a:r>
              <a:rPr lang="fr-FR" sz="2500" spc="-25" dirty="0">
                <a:latin typeface="Montserrat"/>
                <a:cs typeface="Montserrat"/>
              </a:rPr>
              <a:t>00</a:t>
            </a:r>
            <a:endParaRPr lang="fr-FR" sz="2500" dirty="0">
              <a:latin typeface="Montserrat"/>
              <a:cs typeface="Montserrat"/>
            </a:endParaRPr>
          </a:p>
          <a:p>
            <a:pPr>
              <a:lnSpc>
                <a:spcPct val="100000"/>
              </a:lnSpc>
              <a:spcBef>
                <a:spcPts val="65"/>
              </a:spcBef>
            </a:pPr>
            <a:endParaRPr lang="fr-FR" sz="2200" dirty="0">
              <a:latin typeface="Montserrat"/>
              <a:cs typeface="Montserrat"/>
            </a:endParaRPr>
          </a:p>
          <a:p>
            <a:pPr marL="12700">
              <a:lnSpc>
                <a:spcPct val="100000"/>
              </a:lnSpc>
            </a:pPr>
            <a:r>
              <a:rPr lang="fr-FR" sz="2800" b="1" spc="-10" dirty="0">
                <a:latin typeface="Montserrat"/>
                <a:cs typeface="Montserrat"/>
              </a:rPr>
              <a:t>iko.com</a:t>
            </a:r>
            <a:endParaRPr lang="fr-FR" dirty="0"/>
          </a:p>
        </p:txBody>
      </p:sp>
    </p:spTree>
    <p:extLst>
      <p:ext uri="{BB962C8B-B14F-4D97-AF65-F5344CB8AC3E}">
        <p14:creationId xmlns:p14="http://schemas.microsoft.com/office/powerpoint/2010/main" val="4068920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lide Contact">
    <p:spTree>
      <p:nvGrpSpPr>
        <p:cNvPr id="1" name=""/>
        <p:cNvGrpSpPr/>
        <p:nvPr/>
      </p:nvGrpSpPr>
      <p:grpSpPr>
        <a:xfrm>
          <a:off x="0" y="0"/>
          <a:ext cx="0" cy="0"/>
          <a:chOff x="0" y="0"/>
          <a:chExt cx="0" cy="0"/>
        </a:xfrm>
      </p:grpSpPr>
      <p:pic>
        <p:nvPicPr>
          <p:cNvPr id="43" name="bg object 16">
            <a:extLst>
              <a:ext uri="{FF2B5EF4-FFF2-40B4-BE49-F238E27FC236}">
                <a16:creationId xmlns:a16="http://schemas.microsoft.com/office/drawing/2014/main" id="{B4891DC1-8DF7-25B5-E686-0708CFDC5C27}"/>
              </a:ext>
            </a:extLst>
          </p:cNvPr>
          <p:cNvPicPr/>
          <p:nvPr userDrawn="1"/>
        </p:nvPicPr>
        <p:blipFill>
          <a:blip r:embed="rId2" cstate="print"/>
          <a:stretch>
            <a:fillRect/>
          </a:stretch>
        </p:blipFill>
        <p:spPr>
          <a:xfrm>
            <a:off x="0" y="0"/>
            <a:ext cx="17348200" cy="9753600"/>
          </a:xfrm>
          <a:prstGeom prst="rect">
            <a:avLst/>
          </a:prstGeom>
        </p:spPr>
      </p:pic>
      <p:sp>
        <p:nvSpPr>
          <p:cNvPr id="6" name="Holder 6"/>
          <p:cNvSpPr>
            <a:spLocks noGrp="1"/>
          </p:cNvSpPr>
          <p:nvPr>
            <p:ph type="sldNum" sz="quarter" idx="7"/>
          </p:nvPr>
        </p:nvSpPr>
        <p:spPr/>
        <p:txBody>
          <a:bodyPr lIns="0" tIns="0" rIns="0" bIns="0"/>
          <a:lstStyle>
            <a:lvl1pPr>
              <a:defRPr sz="1500" b="1" i="0">
                <a:solidFill>
                  <a:srgbClr val="E4221F"/>
                </a:solidFill>
                <a:latin typeface="Montserrat"/>
                <a:cs typeface="Montserrat"/>
              </a:defRPr>
            </a:lvl1pPr>
          </a:lstStyle>
          <a:p>
            <a:pPr marL="38100">
              <a:lnSpc>
                <a:spcPct val="100000"/>
              </a:lnSpc>
              <a:spcBef>
                <a:spcPts val="215"/>
              </a:spcBef>
            </a:pPr>
            <a:fld id="{81D60167-4931-47E6-BA6A-407CBD079E47}" type="slidenum">
              <a:rPr spc="-25" dirty="0"/>
              <a:t>‹N°›</a:t>
            </a:fld>
            <a:endParaRPr spc="-25" dirty="0"/>
          </a:p>
        </p:txBody>
      </p:sp>
      <p:sp>
        <p:nvSpPr>
          <p:cNvPr id="10" name="Forme libre : forme 9">
            <a:extLst>
              <a:ext uri="{FF2B5EF4-FFF2-40B4-BE49-F238E27FC236}">
                <a16:creationId xmlns:a16="http://schemas.microsoft.com/office/drawing/2014/main" id="{74A647E5-0F2F-81FA-C0D9-774AABE222F2}"/>
              </a:ext>
            </a:extLst>
          </p:cNvPr>
          <p:cNvSpPr/>
          <p:nvPr userDrawn="1"/>
        </p:nvSpPr>
        <p:spPr>
          <a:xfrm>
            <a:off x="12650222" y="1468954"/>
            <a:ext cx="4697979" cy="6851534"/>
          </a:xfrm>
          <a:custGeom>
            <a:avLst/>
            <a:gdLst>
              <a:gd name="connsiteX0" fmla="*/ 3514178 w 4697979"/>
              <a:gd name="connsiteY0" fmla="*/ 5156686 h 6851534"/>
              <a:gd name="connsiteX1" fmla="*/ 3843771 w 4697979"/>
              <a:gd name="connsiteY1" fmla="*/ 5293227 h 6851534"/>
              <a:gd name="connsiteX2" fmla="*/ 4482573 w 4697979"/>
              <a:gd name="connsiteY2" fmla="*/ 5763837 h 6851534"/>
              <a:gd name="connsiteX3" fmla="*/ 4697979 w 4697979"/>
              <a:gd name="connsiteY3" fmla="*/ 5863651 h 6851534"/>
              <a:gd name="connsiteX4" fmla="*/ 4697979 w 4697979"/>
              <a:gd name="connsiteY4" fmla="*/ 6851534 h 6851534"/>
              <a:gd name="connsiteX5" fmla="*/ 4693249 w 4697979"/>
              <a:gd name="connsiteY5" fmla="*/ 6850260 h 6851534"/>
              <a:gd name="connsiteX6" fmla="*/ 3184584 w 4697979"/>
              <a:gd name="connsiteY6" fmla="*/ 5952410 h 6851534"/>
              <a:gd name="connsiteX7" fmla="*/ 3184584 w 4697979"/>
              <a:gd name="connsiteY7" fmla="*/ 5293227 h 6851534"/>
              <a:gd name="connsiteX8" fmla="*/ 3514178 w 4697979"/>
              <a:gd name="connsiteY8" fmla="*/ 5156686 h 6851534"/>
              <a:gd name="connsiteX9" fmla="*/ 4697979 w 4697979"/>
              <a:gd name="connsiteY9" fmla="*/ 0 h 6851534"/>
              <a:gd name="connsiteX10" fmla="*/ 4697979 w 4697979"/>
              <a:gd name="connsiteY10" fmla="*/ 985513 h 6851534"/>
              <a:gd name="connsiteX11" fmla="*/ 4467905 w 4697979"/>
              <a:gd name="connsiteY11" fmla="*/ 1094377 h 6851534"/>
              <a:gd name="connsiteX12" fmla="*/ 3843771 w 4697979"/>
              <a:gd name="connsiteY12" fmla="*/ 1558387 h 6851534"/>
              <a:gd name="connsiteX13" fmla="*/ 795725 w 4697979"/>
              <a:gd name="connsiteY13" fmla="*/ 4606429 h 6851534"/>
              <a:gd name="connsiteX14" fmla="*/ 136541 w 4697979"/>
              <a:gd name="connsiteY14" fmla="*/ 4606429 h 6851534"/>
              <a:gd name="connsiteX15" fmla="*/ 136541 w 4697979"/>
              <a:gd name="connsiteY15" fmla="*/ 3947246 h 6851534"/>
              <a:gd name="connsiteX16" fmla="*/ 3184584 w 4697979"/>
              <a:gd name="connsiteY16" fmla="*/ 899200 h 6851534"/>
              <a:gd name="connsiteX17" fmla="*/ 4693325 w 4697979"/>
              <a:gd name="connsiteY17" fmla="*/ 1254 h 685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7979" h="6851534">
                <a:moveTo>
                  <a:pt x="3514178" y="5156686"/>
                </a:moveTo>
                <a:cubicBezTo>
                  <a:pt x="3633461" y="5156686"/>
                  <a:pt x="3752744" y="5202199"/>
                  <a:pt x="3843771" y="5293227"/>
                </a:cubicBezTo>
                <a:cubicBezTo>
                  <a:pt x="4036842" y="5486298"/>
                  <a:pt x="4252613" y="5643168"/>
                  <a:pt x="4482573" y="5763837"/>
                </a:cubicBezTo>
                <a:lnTo>
                  <a:pt x="4697979" y="5863651"/>
                </a:lnTo>
                <a:lnTo>
                  <a:pt x="4697979" y="6851534"/>
                </a:lnTo>
                <a:lnTo>
                  <a:pt x="4693249" y="6850260"/>
                </a:lnTo>
                <a:cubicBezTo>
                  <a:pt x="4140537" y="6686987"/>
                  <a:pt x="3619855" y="6387678"/>
                  <a:pt x="3184584" y="5952410"/>
                </a:cubicBezTo>
                <a:cubicBezTo>
                  <a:pt x="3002533" y="5770355"/>
                  <a:pt x="3002533" y="5475279"/>
                  <a:pt x="3184584" y="5293227"/>
                </a:cubicBezTo>
                <a:cubicBezTo>
                  <a:pt x="3275612" y="5202199"/>
                  <a:pt x="3394895" y="5156686"/>
                  <a:pt x="3514178" y="5156686"/>
                </a:cubicBezTo>
                <a:close/>
                <a:moveTo>
                  <a:pt x="4697979" y="0"/>
                </a:moveTo>
                <a:lnTo>
                  <a:pt x="4697979" y="985513"/>
                </a:lnTo>
                <a:lnTo>
                  <a:pt x="4467905" y="1094377"/>
                </a:lnTo>
                <a:cubicBezTo>
                  <a:pt x="4241065" y="1215725"/>
                  <a:pt x="4030882" y="1371275"/>
                  <a:pt x="3843771" y="1558387"/>
                </a:cubicBezTo>
                <a:lnTo>
                  <a:pt x="795725" y="4606429"/>
                </a:lnTo>
                <a:cubicBezTo>
                  <a:pt x="613673" y="4788484"/>
                  <a:pt x="318597" y="4788484"/>
                  <a:pt x="136541" y="4606429"/>
                </a:cubicBezTo>
                <a:cubicBezTo>
                  <a:pt x="-45514" y="4424374"/>
                  <a:pt x="-45514" y="4129298"/>
                  <a:pt x="136541" y="3947246"/>
                </a:cubicBezTo>
                <a:lnTo>
                  <a:pt x="3184584" y="899200"/>
                </a:lnTo>
                <a:cubicBezTo>
                  <a:pt x="3619953" y="463832"/>
                  <a:pt x="4140641" y="164517"/>
                  <a:pt x="4693325" y="1254"/>
                </a:cubicBezTo>
                <a:close/>
              </a:path>
            </a:pathLst>
          </a:custGeom>
          <a:gradFill>
            <a:gsLst>
              <a:gs pos="0">
                <a:srgbClr val="54AD6F"/>
              </a:gs>
              <a:gs pos="100000">
                <a:srgbClr val="27714D"/>
              </a:gs>
            </a:gsLst>
            <a:lin ang="0" scaled="1"/>
          </a:gradFill>
          <a:ln w="9525" cap="flat">
            <a:noFill/>
            <a:prstDash val="solid"/>
            <a:miter/>
          </a:ln>
        </p:spPr>
        <p:txBody>
          <a:bodyPr wrap="square" rtlCol="0" anchor="ctr">
            <a:noAutofit/>
          </a:bodyPr>
          <a:lstStyle/>
          <a:p>
            <a:endParaRPr lang="fr-FR"/>
          </a:p>
        </p:txBody>
      </p:sp>
      <p:sp>
        <p:nvSpPr>
          <p:cNvPr id="12" name="Forme libre : forme 11">
            <a:extLst>
              <a:ext uri="{FF2B5EF4-FFF2-40B4-BE49-F238E27FC236}">
                <a16:creationId xmlns:a16="http://schemas.microsoft.com/office/drawing/2014/main" id="{FBDA6ABE-3F22-A144-E18B-64B0074A87CA}"/>
              </a:ext>
            </a:extLst>
          </p:cNvPr>
          <p:cNvSpPr/>
          <p:nvPr userDrawn="1"/>
        </p:nvSpPr>
        <p:spPr>
          <a:xfrm>
            <a:off x="8563206" y="1305167"/>
            <a:ext cx="8784994" cy="7144425"/>
          </a:xfrm>
          <a:custGeom>
            <a:avLst/>
            <a:gdLst>
              <a:gd name="connsiteX0" fmla="*/ 3573015 w 8784994"/>
              <a:gd name="connsiteY0" fmla="*/ 0 h 7144425"/>
              <a:gd name="connsiteX1" fmla="*/ 6099618 w 8784994"/>
              <a:gd name="connsiteY1" fmla="*/ 1046412 h 7144425"/>
              <a:gd name="connsiteX2" fmla="*/ 6099618 w 8784994"/>
              <a:gd name="connsiteY2" fmla="*/ 1705595 h 7144425"/>
              <a:gd name="connsiteX3" fmla="*/ 5440436 w 8784994"/>
              <a:gd name="connsiteY3" fmla="*/ 1705595 h 7144425"/>
              <a:gd name="connsiteX4" fmla="*/ 3573015 w 8784994"/>
              <a:gd name="connsiteY4" fmla="*/ 932106 h 7144425"/>
              <a:gd name="connsiteX5" fmla="*/ 1705594 w 8784994"/>
              <a:gd name="connsiteY5" fmla="*/ 1705595 h 7144425"/>
              <a:gd name="connsiteX6" fmla="*/ 932106 w 8784994"/>
              <a:gd name="connsiteY6" fmla="*/ 3573015 h 7144425"/>
              <a:gd name="connsiteX7" fmla="*/ 1705594 w 8784994"/>
              <a:gd name="connsiteY7" fmla="*/ 5440436 h 7144425"/>
              <a:gd name="connsiteX8" fmla="*/ 5440436 w 8784994"/>
              <a:gd name="connsiteY8" fmla="*/ 5440436 h 7144425"/>
              <a:gd name="connsiteX9" fmla="*/ 8488478 w 8784994"/>
              <a:gd name="connsiteY9" fmla="*/ 2392393 h 7144425"/>
              <a:gd name="connsiteX10" fmla="*/ 8729052 w 8784994"/>
              <a:gd name="connsiteY10" fmla="*/ 2264385 h 7144425"/>
              <a:gd name="connsiteX11" fmla="*/ 8784994 w 8784994"/>
              <a:gd name="connsiteY11" fmla="*/ 2259023 h 7144425"/>
              <a:gd name="connsiteX12" fmla="*/ 8784994 w 8784994"/>
              <a:gd name="connsiteY12" fmla="*/ 3414248 h 7144425"/>
              <a:gd name="connsiteX13" fmla="*/ 6099618 w 8784994"/>
              <a:gd name="connsiteY13" fmla="*/ 6099619 h 7144425"/>
              <a:gd name="connsiteX14" fmla="*/ 3573015 w 8784994"/>
              <a:gd name="connsiteY14" fmla="*/ 7144425 h 7144425"/>
              <a:gd name="connsiteX15" fmla="*/ 1046411 w 8784994"/>
              <a:gd name="connsiteY15" fmla="*/ 6099619 h 7144425"/>
              <a:gd name="connsiteX16" fmla="*/ 0 w 8784994"/>
              <a:gd name="connsiteY16" fmla="*/ 3573015 h 7144425"/>
              <a:gd name="connsiteX17" fmla="*/ 1046411 w 8784994"/>
              <a:gd name="connsiteY17" fmla="*/ 1046412 h 7144425"/>
              <a:gd name="connsiteX18" fmla="*/ 3573015 w 8784994"/>
              <a:gd name="connsiteY18" fmla="*/ 0 h 714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84994" h="7144425">
                <a:moveTo>
                  <a:pt x="3573015" y="0"/>
                </a:moveTo>
                <a:cubicBezTo>
                  <a:pt x="4527595" y="0"/>
                  <a:pt x="5424703" y="371816"/>
                  <a:pt x="6099618" y="1046412"/>
                </a:cubicBezTo>
                <a:cubicBezTo>
                  <a:pt x="6281674" y="1228463"/>
                  <a:pt x="6281674" y="1523540"/>
                  <a:pt x="6099618" y="1705595"/>
                </a:cubicBezTo>
                <a:cubicBezTo>
                  <a:pt x="5917567" y="1887650"/>
                  <a:pt x="5622490" y="1887650"/>
                  <a:pt x="5440436" y="1705595"/>
                </a:cubicBezTo>
                <a:cubicBezTo>
                  <a:pt x="4941794" y="1206953"/>
                  <a:pt x="4278434" y="932106"/>
                  <a:pt x="3573015" y="932106"/>
                </a:cubicBezTo>
                <a:cubicBezTo>
                  <a:pt x="2867596" y="932106"/>
                  <a:pt x="2204560" y="1206633"/>
                  <a:pt x="1705594" y="1705595"/>
                </a:cubicBezTo>
                <a:cubicBezTo>
                  <a:pt x="1206953" y="2204236"/>
                  <a:pt x="932106" y="2867596"/>
                  <a:pt x="932106" y="3573015"/>
                </a:cubicBezTo>
                <a:cubicBezTo>
                  <a:pt x="932106" y="4278434"/>
                  <a:pt x="1206633" y="4941474"/>
                  <a:pt x="1705594" y="5440436"/>
                </a:cubicBezTo>
                <a:cubicBezTo>
                  <a:pt x="2735310" y="6470151"/>
                  <a:pt x="4410720" y="6470151"/>
                  <a:pt x="5440436" y="5440436"/>
                </a:cubicBezTo>
                <a:lnTo>
                  <a:pt x="8488478" y="2392393"/>
                </a:lnTo>
                <a:cubicBezTo>
                  <a:pt x="8556748" y="2324122"/>
                  <a:pt x="8640914" y="2281453"/>
                  <a:pt x="8729052" y="2264385"/>
                </a:cubicBezTo>
                <a:lnTo>
                  <a:pt x="8784994" y="2259023"/>
                </a:lnTo>
                <a:lnTo>
                  <a:pt x="8784994" y="3414248"/>
                </a:lnTo>
                <a:lnTo>
                  <a:pt x="6099618" y="6099619"/>
                </a:lnTo>
                <a:cubicBezTo>
                  <a:pt x="5402870" y="6796051"/>
                  <a:pt x="4488104" y="7144425"/>
                  <a:pt x="3573015" y="7144425"/>
                </a:cubicBezTo>
                <a:cubicBezTo>
                  <a:pt x="2657929" y="7144425"/>
                  <a:pt x="1742840" y="6796051"/>
                  <a:pt x="1046411" y="6099619"/>
                </a:cubicBezTo>
                <a:cubicBezTo>
                  <a:pt x="371816" y="5424703"/>
                  <a:pt x="0" y="4527275"/>
                  <a:pt x="0" y="3573015"/>
                </a:cubicBezTo>
                <a:cubicBezTo>
                  <a:pt x="0" y="2618756"/>
                  <a:pt x="371816" y="1721327"/>
                  <a:pt x="1046411" y="1046412"/>
                </a:cubicBezTo>
                <a:cubicBezTo>
                  <a:pt x="1721327" y="371816"/>
                  <a:pt x="2618435" y="0"/>
                  <a:pt x="3573015" y="0"/>
                </a:cubicBezTo>
                <a:close/>
              </a:path>
            </a:pathLst>
          </a:custGeom>
          <a:solidFill>
            <a:srgbClr val="D70A1C"/>
          </a:solidFill>
          <a:ln w="9525" cap="flat">
            <a:noFill/>
            <a:prstDash val="solid"/>
            <a:miter/>
          </a:ln>
        </p:spPr>
        <p:txBody>
          <a:bodyPr wrap="square" rtlCol="0" anchor="ctr">
            <a:noAutofit/>
          </a:bodyPr>
          <a:lstStyle/>
          <a:p>
            <a:endParaRPr lang="fr-FR"/>
          </a:p>
        </p:txBody>
      </p:sp>
      <p:sp>
        <p:nvSpPr>
          <p:cNvPr id="2" name="Espace réservé du texte 40">
            <a:extLst>
              <a:ext uri="{FF2B5EF4-FFF2-40B4-BE49-F238E27FC236}">
                <a16:creationId xmlns:a16="http://schemas.microsoft.com/office/drawing/2014/main" id="{B1DB4E8A-4B9A-A3B2-1E3C-02897C86E1FB}"/>
              </a:ext>
            </a:extLst>
          </p:cNvPr>
          <p:cNvSpPr>
            <a:spLocks noGrp="1"/>
          </p:cNvSpPr>
          <p:nvPr>
            <p:ph type="body" sz="quarter" idx="13"/>
          </p:nvPr>
        </p:nvSpPr>
        <p:spPr>
          <a:xfrm>
            <a:off x="1741605" y="3541660"/>
            <a:ext cx="8220075" cy="2174954"/>
          </a:xfrm>
        </p:spPr>
        <p:txBody>
          <a:bodyPr/>
          <a:lstStyle>
            <a:lvl1pPr>
              <a:defRPr sz="2500" b="1"/>
            </a:lvl1pPr>
          </a:lstStyle>
          <a:p>
            <a:pPr>
              <a:lnSpc>
                <a:spcPct val="100000"/>
              </a:lnSpc>
              <a:spcBef>
                <a:spcPts val="65"/>
              </a:spcBef>
            </a:pPr>
            <a:endParaRPr lang="fr-FR" sz="2200" dirty="0">
              <a:latin typeface="Montserrat"/>
              <a:cs typeface="Montserrat"/>
            </a:endParaRPr>
          </a:p>
          <a:p>
            <a:pPr>
              <a:lnSpc>
                <a:spcPct val="100000"/>
              </a:lnSpc>
              <a:spcBef>
                <a:spcPts val="65"/>
              </a:spcBef>
            </a:pPr>
            <a:endParaRPr lang="fr-FR" sz="2200" dirty="0">
              <a:latin typeface="Montserrat"/>
              <a:cs typeface="Montserrat"/>
            </a:endParaRPr>
          </a:p>
          <a:p>
            <a:pPr>
              <a:lnSpc>
                <a:spcPct val="100000"/>
              </a:lnSpc>
              <a:spcBef>
                <a:spcPts val="65"/>
              </a:spcBef>
            </a:pPr>
            <a:endParaRPr lang="fr-FR" sz="2200" dirty="0">
              <a:latin typeface="Montserrat"/>
              <a:cs typeface="Montserrat"/>
            </a:endParaRPr>
          </a:p>
          <a:p>
            <a:pPr>
              <a:lnSpc>
                <a:spcPct val="100000"/>
              </a:lnSpc>
              <a:spcBef>
                <a:spcPts val="65"/>
              </a:spcBef>
            </a:pPr>
            <a:endParaRPr lang="fr-FR" sz="2200" dirty="0">
              <a:latin typeface="Montserrat"/>
              <a:cs typeface="Montserrat"/>
            </a:endParaRPr>
          </a:p>
          <a:p>
            <a:pPr>
              <a:lnSpc>
                <a:spcPct val="100000"/>
              </a:lnSpc>
              <a:spcBef>
                <a:spcPts val="65"/>
              </a:spcBef>
            </a:pPr>
            <a:endParaRPr lang="fr-FR" sz="2200" dirty="0">
              <a:latin typeface="Montserrat"/>
              <a:cs typeface="Montserrat"/>
            </a:endParaRPr>
          </a:p>
          <a:p>
            <a:pPr marL="12700">
              <a:lnSpc>
                <a:spcPct val="100000"/>
              </a:lnSpc>
            </a:pPr>
            <a:r>
              <a:rPr lang="fr-FR" sz="2800" b="1" spc="-10" dirty="0">
                <a:latin typeface="Montserrat"/>
                <a:cs typeface="Montserrat"/>
              </a:rPr>
              <a:t>iko.com</a:t>
            </a:r>
            <a:endParaRPr lang="fr-FR" dirty="0"/>
          </a:p>
        </p:txBody>
      </p:sp>
    </p:spTree>
    <p:extLst>
      <p:ext uri="{BB962C8B-B14F-4D97-AF65-F5344CB8AC3E}">
        <p14:creationId xmlns:p14="http://schemas.microsoft.com/office/powerpoint/2010/main" val="3888270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Sommaire_1">
    <p:spTree>
      <p:nvGrpSpPr>
        <p:cNvPr id="1" name=""/>
        <p:cNvGrpSpPr/>
        <p:nvPr/>
      </p:nvGrpSpPr>
      <p:grpSpPr>
        <a:xfrm>
          <a:off x="0" y="0"/>
          <a:ext cx="0" cy="0"/>
          <a:chOff x="0" y="0"/>
          <a:chExt cx="0" cy="0"/>
        </a:xfrm>
      </p:grpSpPr>
      <p:pic>
        <p:nvPicPr>
          <p:cNvPr id="35" name="bg object 16">
            <a:extLst>
              <a:ext uri="{FF2B5EF4-FFF2-40B4-BE49-F238E27FC236}">
                <a16:creationId xmlns:a16="http://schemas.microsoft.com/office/drawing/2014/main" id="{0621691B-A6DA-6BE7-6205-75FB6EFA7EA1}"/>
              </a:ext>
            </a:extLst>
          </p:cNvPr>
          <p:cNvPicPr/>
          <p:nvPr userDrawn="1"/>
        </p:nvPicPr>
        <p:blipFill>
          <a:blip r:embed="rId2" cstate="print"/>
          <a:stretch>
            <a:fillRect/>
          </a:stretch>
        </p:blipFill>
        <p:spPr>
          <a:xfrm>
            <a:off x="0" y="0"/>
            <a:ext cx="17348200" cy="9753600"/>
          </a:xfrm>
          <a:prstGeom prst="rect">
            <a:avLst/>
          </a:prstGeom>
        </p:spPr>
      </p:pic>
      <p:sp>
        <p:nvSpPr>
          <p:cNvPr id="29" name="object 2">
            <a:extLst>
              <a:ext uri="{FF2B5EF4-FFF2-40B4-BE49-F238E27FC236}">
                <a16:creationId xmlns:a16="http://schemas.microsoft.com/office/drawing/2014/main" id="{9AD502E6-9342-D0AB-C2EB-98D848BF0F9E}"/>
              </a:ext>
            </a:extLst>
          </p:cNvPr>
          <p:cNvSpPr/>
          <p:nvPr userDrawn="1"/>
        </p:nvSpPr>
        <p:spPr>
          <a:xfrm>
            <a:off x="0" y="1130300"/>
            <a:ext cx="17348200" cy="7493000"/>
          </a:xfrm>
          <a:custGeom>
            <a:avLst/>
            <a:gdLst/>
            <a:ahLst/>
            <a:cxnLst/>
            <a:rect l="l" t="t" r="r" b="b"/>
            <a:pathLst>
              <a:path w="17348200" h="7493000">
                <a:moveTo>
                  <a:pt x="17348200" y="0"/>
                </a:moveTo>
                <a:lnTo>
                  <a:pt x="0" y="0"/>
                </a:lnTo>
                <a:lnTo>
                  <a:pt x="0" y="7493000"/>
                </a:lnTo>
                <a:lnTo>
                  <a:pt x="17348200" y="7493000"/>
                </a:lnTo>
                <a:lnTo>
                  <a:pt x="17348200" y="0"/>
                </a:lnTo>
                <a:close/>
              </a:path>
            </a:pathLst>
          </a:custGeom>
          <a:solidFill>
            <a:srgbClr val="FFFFFF"/>
          </a:solidFill>
        </p:spPr>
        <p:txBody>
          <a:bodyPr wrap="square" lIns="0" tIns="0" rIns="0" bIns="0" rtlCol="0"/>
          <a:lstStyle/>
          <a:p>
            <a:endParaRPr dirty="0"/>
          </a:p>
        </p:txBody>
      </p:sp>
      <p:pic>
        <p:nvPicPr>
          <p:cNvPr id="3" name="Image 2">
            <a:extLst>
              <a:ext uri="{FF2B5EF4-FFF2-40B4-BE49-F238E27FC236}">
                <a16:creationId xmlns:a16="http://schemas.microsoft.com/office/drawing/2014/main" id="{C99AB087-ECAE-52FB-D5FA-68B6F23DB8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36983" y="1130300"/>
            <a:ext cx="16211217" cy="2538000"/>
          </a:xfrm>
          <a:prstGeom prst="rect">
            <a:avLst/>
          </a:prstGeom>
        </p:spPr>
      </p:pic>
      <p:sp>
        <p:nvSpPr>
          <p:cNvPr id="27" name="Rectangle 26">
            <a:extLst>
              <a:ext uri="{FF2B5EF4-FFF2-40B4-BE49-F238E27FC236}">
                <a16:creationId xmlns:a16="http://schemas.microsoft.com/office/drawing/2014/main" id="{8B5FA4A5-A7FA-66E1-D318-B20A299BEC64}"/>
              </a:ext>
            </a:extLst>
          </p:cNvPr>
          <p:cNvSpPr/>
          <p:nvPr userDrawn="1"/>
        </p:nvSpPr>
        <p:spPr>
          <a:xfrm>
            <a:off x="1136983" y="1130300"/>
            <a:ext cx="16211217" cy="2536567"/>
          </a:xfrm>
          <a:prstGeom prst="rect">
            <a:avLst/>
          </a:prstGeom>
          <a:gradFill>
            <a:gsLst>
              <a:gs pos="0">
                <a:schemeClr val="tx1"/>
              </a:gs>
              <a:gs pos="82000">
                <a:schemeClr val="tx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Holder 6"/>
          <p:cNvSpPr>
            <a:spLocks noGrp="1"/>
          </p:cNvSpPr>
          <p:nvPr>
            <p:ph type="sldNum" sz="quarter" idx="7"/>
          </p:nvPr>
        </p:nvSpPr>
        <p:spPr/>
        <p:txBody>
          <a:bodyPr lIns="0" tIns="0" rIns="0" bIns="0"/>
          <a:lstStyle>
            <a:lvl1pPr>
              <a:defRPr sz="1500" b="1" i="0">
                <a:solidFill>
                  <a:srgbClr val="E4221F"/>
                </a:solidFill>
                <a:latin typeface="Montserrat"/>
                <a:cs typeface="Montserrat"/>
              </a:defRPr>
            </a:lvl1pPr>
          </a:lstStyle>
          <a:p>
            <a:pPr marL="38100">
              <a:lnSpc>
                <a:spcPct val="100000"/>
              </a:lnSpc>
              <a:spcBef>
                <a:spcPts val="215"/>
              </a:spcBef>
            </a:pPr>
            <a:fld id="{81D60167-4931-47E6-BA6A-407CBD079E47}" type="slidenum">
              <a:rPr spc="-25" dirty="0"/>
              <a:t>‹N°›</a:t>
            </a:fld>
            <a:endParaRPr spc="-25" dirty="0"/>
          </a:p>
        </p:txBody>
      </p:sp>
      <p:sp>
        <p:nvSpPr>
          <p:cNvPr id="41" name="Espace réservé du texte 40">
            <a:extLst>
              <a:ext uri="{FF2B5EF4-FFF2-40B4-BE49-F238E27FC236}">
                <a16:creationId xmlns:a16="http://schemas.microsoft.com/office/drawing/2014/main" id="{EBC18C4E-E384-F34B-24E1-3A7E9544AD21}"/>
              </a:ext>
            </a:extLst>
          </p:cNvPr>
          <p:cNvSpPr>
            <a:spLocks noGrp="1"/>
          </p:cNvSpPr>
          <p:nvPr>
            <p:ph type="body" sz="quarter" idx="10" hasCustomPrompt="1"/>
          </p:nvPr>
        </p:nvSpPr>
        <p:spPr>
          <a:xfrm>
            <a:off x="1982120" y="4156411"/>
            <a:ext cx="836612" cy="507831"/>
          </a:xfrm>
        </p:spPr>
        <p:txBody>
          <a:bodyPr/>
          <a:lstStyle>
            <a:lvl1pPr>
              <a:defRPr sz="3300">
                <a:solidFill>
                  <a:srgbClr val="D70A1C"/>
                </a:solidFill>
              </a:defRPr>
            </a:lvl1pPr>
          </a:lstStyle>
          <a:p>
            <a:pPr lvl="0"/>
            <a:r>
              <a:rPr lang="fr-FR" dirty="0"/>
              <a:t>01</a:t>
            </a:r>
          </a:p>
        </p:txBody>
      </p:sp>
      <p:sp>
        <p:nvSpPr>
          <p:cNvPr id="2" name="object 11">
            <a:extLst>
              <a:ext uri="{FF2B5EF4-FFF2-40B4-BE49-F238E27FC236}">
                <a16:creationId xmlns:a16="http://schemas.microsoft.com/office/drawing/2014/main" id="{93B1D59A-8F23-0EDD-D841-C37C830604FB}"/>
              </a:ext>
            </a:extLst>
          </p:cNvPr>
          <p:cNvSpPr/>
          <p:nvPr userDrawn="1"/>
        </p:nvSpPr>
        <p:spPr>
          <a:xfrm>
            <a:off x="1968500" y="6151803"/>
            <a:ext cx="15379700" cy="25400"/>
          </a:xfrm>
          <a:custGeom>
            <a:avLst/>
            <a:gdLst/>
            <a:ahLst/>
            <a:cxnLst/>
            <a:rect l="l" t="t" r="r" b="b"/>
            <a:pathLst>
              <a:path w="15379700" h="25400">
                <a:moveTo>
                  <a:pt x="15379700" y="0"/>
                </a:moveTo>
                <a:lnTo>
                  <a:pt x="0" y="0"/>
                </a:lnTo>
                <a:lnTo>
                  <a:pt x="0" y="25400"/>
                </a:lnTo>
                <a:lnTo>
                  <a:pt x="15379700" y="25400"/>
                </a:lnTo>
                <a:lnTo>
                  <a:pt x="15379700" y="0"/>
                </a:lnTo>
                <a:close/>
              </a:path>
            </a:pathLst>
          </a:custGeom>
          <a:solidFill>
            <a:srgbClr val="E4221F"/>
          </a:solidFill>
        </p:spPr>
        <p:txBody>
          <a:bodyPr wrap="square" lIns="0" tIns="0" rIns="0" bIns="0" rtlCol="0"/>
          <a:lstStyle/>
          <a:p>
            <a:endParaRPr lang="fr-FR" dirty="0"/>
          </a:p>
        </p:txBody>
      </p:sp>
      <p:sp>
        <p:nvSpPr>
          <p:cNvPr id="4" name="object 14">
            <a:extLst>
              <a:ext uri="{FF2B5EF4-FFF2-40B4-BE49-F238E27FC236}">
                <a16:creationId xmlns:a16="http://schemas.microsoft.com/office/drawing/2014/main" id="{77083D7F-2756-E3C7-9C6C-E2DDF0C80357}"/>
              </a:ext>
            </a:extLst>
          </p:cNvPr>
          <p:cNvSpPr/>
          <p:nvPr userDrawn="1"/>
        </p:nvSpPr>
        <p:spPr>
          <a:xfrm>
            <a:off x="0" y="3589782"/>
            <a:ext cx="7327900" cy="81280"/>
          </a:xfrm>
          <a:custGeom>
            <a:avLst/>
            <a:gdLst/>
            <a:ahLst/>
            <a:cxnLst/>
            <a:rect l="l" t="t" r="r" b="b"/>
            <a:pathLst>
              <a:path w="7327900" h="81279">
                <a:moveTo>
                  <a:pt x="7327900" y="0"/>
                </a:moveTo>
                <a:lnTo>
                  <a:pt x="0" y="0"/>
                </a:lnTo>
                <a:lnTo>
                  <a:pt x="0" y="80772"/>
                </a:lnTo>
                <a:lnTo>
                  <a:pt x="7327900" y="80772"/>
                </a:lnTo>
                <a:lnTo>
                  <a:pt x="7327900" y="0"/>
                </a:lnTo>
                <a:close/>
              </a:path>
            </a:pathLst>
          </a:custGeom>
          <a:solidFill>
            <a:srgbClr val="E4221F"/>
          </a:solidFill>
        </p:spPr>
        <p:txBody>
          <a:bodyPr wrap="square" lIns="0" tIns="0" rIns="0" bIns="0" rtlCol="0"/>
          <a:lstStyle/>
          <a:p>
            <a:endParaRPr/>
          </a:p>
        </p:txBody>
      </p:sp>
      <p:pic>
        <p:nvPicPr>
          <p:cNvPr id="7" name="Graphique 6">
            <a:extLst>
              <a:ext uri="{FF2B5EF4-FFF2-40B4-BE49-F238E27FC236}">
                <a16:creationId xmlns:a16="http://schemas.microsoft.com/office/drawing/2014/main" id="{39486C5A-97B1-ABA6-9806-B8A48BBEA6B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6585" y="8871284"/>
            <a:ext cx="3116848" cy="533420"/>
          </a:xfrm>
          <a:prstGeom prst="rect">
            <a:avLst/>
          </a:prstGeom>
        </p:spPr>
      </p:pic>
      <p:sp>
        <p:nvSpPr>
          <p:cNvPr id="15" name="Espace réservé du texte 40">
            <a:extLst>
              <a:ext uri="{FF2B5EF4-FFF2-40B4-BE49-F238E27FC236}">
                <a16:creationId xmlns:a16="http://schemas.microsoft.com/office/drawing/2014/main" id="{A2E9132F-4F0A-3B71-D595-E3110FAA5C10}"/>
              </a:ext>
            </a:extLst>
          </p:cNvPr>
          <p:cNvSpPr>
            <a:spLocks noGrp="1"/>
          </p:cNvSpPr>
          <p:nvPr>
            <p:ph type="body" sz="quarter" idx="11" hasCustomPrompt="1"/>
          </p:nvPr>
        </p:nvSpPr>
        <p:spPr>
          <a:xfrm>
            <a:off x="1982120" y="6666746"/>
            <a:ext cx="836612" cy="507831"/>
          </a:xfrm>
        </p:spPr>
        <p:txBody>
          <a:bodyPr/>
          <a:lstStyle>
            <a:lvl1pPr>
              <a:defRPr sz="3300">
                <a:solidFill>
                  <a:srgbClr val="D70A1C"/>
                </a:solidFill>
              </a:defRPr>
            </a:lvl1pPr>
          </a:lstStyle>
          <a:p>
            <a:pPr lvl="0"/>
            <a:r>
              <a:rPr lang="fr-FR" dirty="0"/>
              <a:t>04</a:t>
            </a:r>
          </a:p>
        </p:txBody>
      </p:sp>
      <p:sp>
        <p:nvSpPr>
          <p:cNvPr id="16" name="Espace réservé du texte 40">
            <a:extLst>
              <a:ext uri="{FF2B5EF4-FFF2-40B4-BE49-F238E27FC236}">
                <a16:creationId xmlns:a16="http://schemas.microsoft.com/office/drawing/2014/main" id="{6C8D7DD4-C3D5-5F29-E978-41582194365B}"/>
              </a:ext>
            </a:extLst>
          </p:cNvPr>
          <p:cNvSpPr>
            <a:spLocks noGrp="1"/>
          </p:cNvSpPr>
          <p:nvPr>
            <p:ph type="body" sz="quarter" idx="12" hasCustomPrompt="1"/>
          </p:nvPr>
        </p:nvSpPr>
        <p:spPr>
          <a:xfrm>
            <a:off x="7226300" y="4156411"/>
            <a:ext cx="836612" cy="507831"/>
          </a:xfrm>
        </p:spPr>
        <p:txBody>
          <a:bodyPr/>
          <a:lstStyle>
            <a:lvl1pPr>
              <a:defRPr sz="3300">
                <a:solidFill>
                  <a:srgbClr val="D70A1C"/>
                </a:solidFill>
              </a:defRPr>
            </a:lvl1pPr>
          </a:lstStyle>
          <a:p>
            <a:pPr lvl="0"/>
            <a:r>
              <a:rPr lang="fr-FR" dirty="0"/>
              <a:t>02</a:t>
            </a:r>
          </a:p>
        </p:txBody>
      </p:sp>
      <p:sp>
        <p:nvSpPr>
          <p:cNvPr id="17" name="Espace réservé du texte 40">
            <a:extLst>
              <a:ext uri="{FF2B5EF4-FFF2-40B4-BE49-F238E27FC236}">
                <a16:creationId xmlns:a16="http://schemas.microsoft.com/office/drawing/2014/main" id="{E21E0541-E47F-1050-8056-CC7FB665E163}"/>
              </a:ext>
            </a:extLst>
          </p:cNvPr>
          <p:cNvSpPr>
            <a:spLocks noGrp="1"/>
          </p:cNvSpPr>
          <p:nvPr>
            <p:ph type="body" sz="quarter" idx="13" hasCustomPrompt="1"/>
          </p:nvPr>
        </p:nvSpPr>
        <p:spPr>
          <a:xfrm>
            <a:off x="7226300" y="6666746"/>
            <a:ext cx="836612" cy="507831"/>
          </a:xfrm>
        </p:spPr>
        <p:txBody>
          <a:bodyPr/>
          <a:lstStyle>
            <a:lvl1pPr>
              <a:defRPr sz="3300">
                <a:solidFill>
                  <a:srgbClr val="D70A1C"/>
                </a:solidFill>
              </a:defRPr>
            </a:lvl1pPr>
          </a:lstStyle>
          <a:p>
            <a:pPr lvl="0"/>
            <a:r>
              <a:rPr lang="fr-FR" dirty="0"/>
              <a:t>05</a:t>
            </a:r>
          </a:p>
        </p:txBody>
      </p:sp>
      <p:sp>
        <p:nvSpPr>
          <p:cNvPr id="18" name="Espace réservé du texte 40">
            <a:extLst>
              <a:ext uri="{FF2B5EF4-FFF2-40B4-BE49-F238E27FC236}">
                <a16:creationId xmlns:a16="http://schemas.microsoft.com/office/drawing/2014/main" id="{409867E8-DF94-4C10-1DF8-EB359FB56277}"/>
              </a:ext>
            </a:extLst>
          </p:cNvPr>
          <p:cNvSpPr>
            <a:spLocks noGrp="1"/>
          </p:cNvSpPr>
          <p:nvPr>
            <p:ph type="body" sz="quarter" idx="14" hasCustomPrompt="1"/>
          </p:nvPr>
        </p:nvSpPr>
        <p:spPr>
          <a:xfrm>
            <a:off x="12407900" y="4156411"/>
            <a:ext cx="836612" cy="507831"/>
          </a:xfrm>
        </p:spPr>
        <p:txBody>
          <a:bodyPr/>
          <a:lstStyle>
            <a:lvl1pPr>
              <a:defRPr sz="3300">
                <a:solidFill>
                  <a:srgbClr val="D70A1C"/>
                </a:solidFill>
              </a:defRPr>
            </a:lvl1pPr>
          </a:lstStyle>
          <a:p>
            <a:pPr lvl="0"/>
            <a:r>
              <a:rPr lang="fr-FR" dirty="0"/>
              <a:t>03</a:t>
            </a:r>
          </a:p>
        </p:txBody>
      </p:sp>
      <p:sp>
        <p:nvSpPr>
          <p:cNvPr id="19" name="Espace réservé du texte 40">
            <a:extLst>
              <a:ext uri="{FF2B5EF4-FFF2-40B4-BE49-F238E27FC236}">
                <a16:creationId xmlns:a16="http://schemas.microsoft.com/office/drawing/2014/main" id="{EDC2B491-9250-C2FD-8D4E-25F9E6AD5F17}"/>
              </a:ext>
            </a:extLst>
          </p:cNvPr>
          <p:cNvSpPr>
            <a:spLocks noGrp="1"/>
          </p:cNvSpPr>
          <p:nvPr>
            <p:ph type="body" sz="quarter" idx="15" hasCustomPrompt="1"/>
          </p:nvPr>
        </p:nvSpPr>
        <p:spPr>
          <a:xfrm>
            <a:off x="12407900" y="6666746"/>
            <a:ext cx="836612" cy="507831"/>
          </a:xfrm>
        </p:spPr>
        <p:txBody>
          <a:bodyPr/>
          <a:lstStyle>
            <a:lvl1pPr>
              <a:defRPr sz="3300">
                <a:solidFill>
                  <a:srgbClr val="D70A1C"/>
                </a:solidFill>
              </a:defRPr>
            </a:lvl1pPr>
          </a:lstStyle>
          <a:p>
            <a:pPr lvl="0"/>
            <a:r>
              <a:rPr lang="fr-FR" dirty="0"/>
              <a:t>06</a:t>
            </a:r>
          </a:p>
        </p:txBody>
      </p:sp>
      <p:sp>
        <p:nvSpPr>
          <p:cNvPr id="20" name="Espace réservé du texte 40">
            <a:extLst>
              <a:ext uri="{FF2B5EF4-FFF2-40B4-BE49-F238E27FC236}">
                <a16:creationId xmlns:a16="http://schemas.microsoft.com/office/drawing/2014/main" id="{D8177641-3513-69E7-49CF-A74CDC7331E7}"/>
              </a:ext>
            </a:extLst>
          </p:cNvPr>
          <p:cNvSpPr>
            <a:spLocks noGrp="1"/>
          </p:cNvSpPr>
          <p:nvPr>
            <p:ph type="body" sz="quarter" idx="16" hasCustomPrompt="1"/>
          </p:nvPr>
        </p:nvSpPr>
        <p:spPr>
          <a:xfrm>
            <a:off x="1982118" y="4646695"/>
            <a:ext cx="4536000" cy="507600"/>
          </a:xfrm>
        </p:spPr>
        <p:txBody>
          <a:bodyPr/>
          <a:lstStyle>
            <a:lvl1pPr>
              <a:defRPr sz="3300" cap="all" baseline="0">
                <a:solidFill>
                  <a:schemeClr val="tx1"/>
                </a:solidFill>
              </a:defRPr>
            </a:lvl1pPr>
          </a:lstStyle>
          <a:p>
            <a:pPr lvl="0"/>
            <a:r>
              <a:rPr lang="fr-FR" dirty="0"/>
              <a:t>TITRE CHAPITRE</a:t>
            </a:r>
          </a:p>
        </p:txBody>
      </p:sp>
      <p:sp>
        <p:nvSpPr>
          <p:cNvPr id="21" name="Espace réservé du texte 40">
            <a:extLst>
              <a:ext uri="{FF2B5EF4-FFF2-40B4-BE49-F238E27FC236}">
                <a16:creationId xmlns:a16="http://schemas.microsoft.com/office/drawing/2014/main" id="{B307AC4F-58AC-571C-6AD3-F698679F2C6B}"/>
              </a:ext>
            </a:extLst>
          </p:cNvPr>
          <p:cNvSpPr>
            <a:spLocks noGrp="1"/>
          </p:cNvSpPr>
          <p:nvPr>
            <p:ph type="body" sz="quarter" idx="17" hasCustomPrompt="1"/>
          </p:nvPr>
        </p:nvSpPr>
        <p:spPr>
          <a:xfrm>
            <a:off x="1982120" y="7157030"/>
            <a:ext cx="4536000" cy="507600"/>
          </a:xfrm>
        </p:spPr>
        <p:txBody>
          <a:bodyPr/>
          <a:lstStyle>
            <a:lvl1pPr>
              <a:defRPr sz="3300" cap="all" baseline="0">
                <a:solidFill>
                  <a:schemeClr val="tx1"/>
                </a:solidFill>
              </a:defRPr>
            </a:lvl1pPr>
          </a:lstStyle>
          <a:p>
            <a:pPr lvl="0"/>
            <a:r>
              <a:rPr lang="fr-FR" dirty="0"/>
              <a:t>TITRE CHAPITRE</a:t>
            </a:r>
          </a:p>
        </p:txBody>
      </p:sp>
      <p:sp>
        <p:nvSpPr>
          <p:cNvPr id="22" name="Espace réservé du texte 40">
            <a:extLst>
              <a:ext uri="{FF2B5EF4-FFF2-40B4-BE49-F238E27FC236}">
                <a16:creationId xmlns:a16="http://schemas.microsoft.com/office/drawing/2014/main" id="{AEA4A891-9AA1-9E38-4E5A-CF64B3376A2F}"/>
              </a:ext>
            </a:extLst>
          </p:cNvPr>
          <p:cNvSpPr>
            <a:spLocks noGrp="1"/>
          </p:cNvSpPr>
          <p:nvPr>
            <p:ph type="body" sz="quarter" idx="18" hasCustomPrompt="1"/>
          </p:nvPr>
        </p:nvSpPr>
        <p:spPr>
          <a:xfrm>
            <a:off x="7226300" y="4646695"/>
            <a:ext cx="4536000" cy="507600"/>
          </a:xfrm>
        </p:spPr>
        <p:txBody>
          <a:bodyPr/>
          <a:lstStyle>
            <a:lvl1pPr>
              <a:defRPr sz="3300" cap="all" baseline="0">
                <a:solidFill>
                  <a:schemeClr val="tx1"/>
                </a:solidFill>
              </a:defRPr>
            </a:lvl1pPr>
          </a:lstStyle>
          <a:p>
            <a:pPr lvl="0"/>
            <a:r>
              <a:rPr lang="fr-FR" dirty="0"/>
              <a:t>TITRE CHAPITRE</a:t>
            </a:r>
          </a:p>
        </p:txBody>
      </p:sp>
      <p:sp>
        <p:nvSpPr>
          <p:cNvPr id="23" name="Espace réservé du texte 40">
            <a:extLst>
              <a:ext uri="{FF2B5EF4-FFF2-40B4-BE49-F238E27FC236}">
                <a16:creationId xmlns:a16="http://schemas.microsoft.com/office/drawing/2014/main" id="{C457C2D1-8014-731D-BD30-9F13ED0281F8}"/>
              </a:ext>
            </a:extLst>
          </p:cNvPr>
          <p:cNvSpPr>
            <a:spLocks noGrp="1"/>
          </p:cNvSpPr>
          <p:nvPr>
            <p:ph type="body" sz="quarter" idx="19" hasCustomPrompt="1"/>
          </p:nvPr>
        </p:nvSpPr>
        <p:spPr>
          <a:xfrm>
            <a:off x="7226300" y="7157031"/>
            <a:ext cx="4536000" cy="1015663"/>
          </a:xfrm>
        </p:spPr>
        <p:txBody>
          <a:bodyPr/>
          <a:lstStyle>
            <a:lvl1pPr>
              <a:defRPr sz="3300" cap="all" baseline="0">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fr-FR" dirty="0"/>
              <a:t>TITRE CHAPITRE</a:t>
            </a:r>
          </a:p>
          <a:p>
            <a:pPr lvl="0"/>
            <a:endParaRPr lang="fr-FR" dirty="0"/>
          </a:p>
        </p:txBody>
      </p:sp>
      <p:sp>
        <p:nvSpPr>
          <p:cNvPr id="24" name="Espace réservé du texte 40">
            <a:extLst>
              <a:ext uri="{FF2B5EF4-FFF2-40B4-BE49-F238E27FC236}">
                <a16:creationId xmlns:a16="http://schemas.microsoft.com/office/drawing/2014/main" id="{B7AD259D-ACA7-895A-09E9-DC79FA357137}"/>
              </a:ext>
            </a:extLst>
          </p:cNvPr>
          <p:cNvSpPr>
            <a:spLocks noGrp="1"/>
          </p:cNvSpPr>
          <p:nvPr>
            <p:ph type="body" sz="quarter" idx="20" hasCustomPrompt="1"/>
          </p:nvPr>
        </p:nvSpPr>
        <p:spPr>
          <a:xfrm>
            <a:off x="12407900" y="4646695"/>
            <a:ext cx="4536000" cy="507600"/>
          </a:xfrm>
        </p:spPr>
        <p:txBody>
          <a:bodyPr/>
          <a:lstStyle>
            <a:lvl1pPr>
              <a:defRPr sz="3300" cap="all" baseline="0">
                <a:solidFill>
                  <a:schemeClr val="tx1"/>
                </a:solidFill>
              </a:defRPr>
            </a:lvl1pPr>
          </a:lstStyle>
          <a:p>
            <a:pPr lvl="0"/>
            <a:r>
              <a:rPr lang="fr-FR" dirty="0"/>
              <a:t>TITRE CHAPITRE</a:t>
            </a:r>
          </a:p>
        </p:txBody>
      </p:sp>
      <p:sp>
        <p:nvSpPr>
          <p:cNvPr id="25" name="Espace réservé du texte 40">
            <a:extLst>
              <a:ext uri="{FF2B5EF4-FFF2-40B4-BE49-F238E27FC236}">
                <a16:creationId xmlns:a16="http://schemas.microsoft.com/office/drawing/2014/main" id="{7A25F69E-75B5-FFD6-7FA3-F2C736F2B03B}"/>
              </a:ext>
            </a:extLst>
          </p:cNvPr>
          <p:cNvSpPr>
            <a:spLocks noGrp="1"/>
          </p:cNvSpPr>
          <p:nvPr>
            <p:ph type="body" sz="quarter" idx="21" hasCustomPrompt="1"/>
          </p:nvPr>
        </p:nvSpPr>
        <p:spPr>
          <a:xfrm>
            <a:off x="12407900" y="7157030"/>
            <a:ext cx="4536000" cy="507600"/>
          </a:xfrm>
        </p:spPr>
        <p:txBody>
          <a:bodyPr/>
          <a:lstStyle>
            <a:lvl1pPr>
              <a:defRPr sz="3300" cap="all" baseline="0">
                <a:solidFill>
                  <a:schemeClr val="tx1"/>
                </a:solidFill>
              </a:defRPr>
            </a:lvl1pPr>
          </a:lstStyle>
          <a:p>
            <a:pPr lvl="0"/>
            <a:r>
              <a:rPr lang="fr-FR" dirty="0"/>
              <a:t>TITRE CHAPITRE</a:t>
            </a:r>
          </a:p>
        </p:txBody>
      </p:sp>
      <p:sp>
        <p:nvSpPr>
          <p:cNvPr id="34" name="ZoneTexte 33">
            <a:extLst>
              <a:ext uri="{FF2B5EF4-FFF2-40B4-BE49-F238E27FC236}">
                <a16:creationId xmlns:a16="http://schemas.microsoft.com/office/drawing/2014/main" id="{FAFB81EC-0F15-4681-BA81-83F608AA5339}"/>
              </a:ext>
            </a:extLst>
          </p:cNvPr>
          <p:cNvSpPr txBox="1"/>
          <p:nvPr userDrawn="1"/>
        </p:nvSpPr>
        <p:spPr>
          <a:xfrm>
            <a:off x="1892300" y="2057400"/>
            <a:ext cx="5622052" cy="1200329"/>
          </a:xfrm>
          <a:prstGeom prst="rect">
            <a:avLst/>
          </a:prstGeom>
          <a:noFill/>
        </p:spPr>
        <p:txBody>
          <a:bodyPr wrap="none" rtlCol="0">
            <a:spAutoFit/>
          </a:bodyPr>
          <a:lstStyle/>
          <a:p>
            <a:r>
              <a:rPr lang="fr-FR" sz="7200" b="1" dirty="0">
                <a:solidFill>
                  <a:schemeClr val="bg1"/>
                </a:solidFill>
                <a:latin typeface="Montserrat" panose="00000500000000000000" pitchFamily="2" charset="0"/>
              </a:rPr>
              <a:t>SOMMAIRE</a:t>
            </a:r>
          </a:p>
        </p:txBody>
      </p:sp>
    </p:spTree>
    <p:extLst>
      <p:ext uri="{BB962C8B-B14F-4D97-AF65-F5344CB8AC3E}">
        <p14:creationId xmlns:p14="http://schemas.microsoft.com/office/powerpoint/2010/main" val="1809260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Sommaire_2">
    <p:spTree>
      <p:nvGrpSpPr>
        <p:cNvPr id="1" name=""/>
        <p:cNvGrpSpPr/>
        <p:nvPr/>
      </p:nvGrpSpPr>
      <p:grpSpPr>
        <a:xfrm>
          <a:off x="0" y="0"/>
          <a:ext cx="0" cy="0"/>
          <a:chOff x="0" y="0"/>
          <a:chExt cx="0" cy="0"/>
        </a:xfrm>
      </p:grpSpPr>
      <p:pic>
        <p:nvPicPr>
          <p:cNvPr id="35" name="bg object 16">
            <a:extLst>
              <a:ext uri="{FF2B5EF4-FFF2-40B4-BE49-F238E27FC236}">
                <a16:creationId xmlns:a16="http://schemas.microsoft.com/office/drawing/2014/main" id="{0621691B-A6DA-6BE7-6205-75FB6EFA7EA1}"/>
              </a:ext>
            </a:extLst>
          </p:cNvPr>
          <p:cNvPicPr/>
          <p:nvPr userDrawn="1"/>
        </p:nvPicPr>
        <p:blipFill>
          <a:blip r:embed="rId2" cstate="print"/>
          <a:stretch>
            <a:fillRect/>
          </a:stretch>
        </p:blipFill>
        <p:spPr>
          <a:xfrm>
            <a:off x="0" y="0"/>
            <a:ext cx="17348200" cy="9753600"/>
          </a:xfrm>
          <a:prstGeom prst="rect">
            <a:avLst/>
          </a:prstGeom>
        </p:spPr>
      </p:pic>
      <p:sp>
        <p:nvSpPr>
          <p:cNvPr id="29" name="object 2">
            <a:extLst>
              <a:ext uri="{FF2B5EF4-FFF2-40B4-BE49-F238E27FC236}">
                <a16:creationId xmlns:a16="http://schemas.microsoft.com/office/drawing/2014/main" id="{9AD502E6-9342-D0AB-C2EB-98D848BF0F9E}"/>
              </a:ext>
            </a:extLst>
          </p:cNvPr>
          <p:cNvSpPr/>
          <p:nvPr userDrawn="1"/>
        </p:nvSpPr>
        <p:spPr>
          <a:xfrm>
            <a:off x="0" y="1130300"/>
            <a:ext cx="17348200" cy="7493000"/>
          </a:xfrm>
          <a:custGeom>
            <a:avLst/>
            <a:gdLst/>
            <a:ahLst/>
            <a:cxnLst/>
            <a:rect l="l" t="t" r="r" b="b"/>
            <a:pathLst>
              <a:path w="17348200" h="7493000">
                <a:moveTo>
                  <a:pt x="17348200" y="0"/>
                </a:moveTo>
                <a:lnTo>
                  <a:pt x="0" y="0"/>
                </a:lnTo>
                <a:lnTo>
                  <a:pt x="0" y="7493000"/>
                </a:lnTo>
                <a:lnTo>
                  <a:pt x="17348200" y="7493000"/>
                </a:lnTo>
                <a:lnTo>
                  <a:pt x="17348200" y="0"/>
                </a:lnTo>
                <a:close/>
              </a:path>
            </a:pathLst>
          </a:custGeom>
          <a:solidFill>
            <a:srgbClr val="FFFFFF"/>
          </a:solidFill>
        </p:spPr>
        <p:txBody>
          <a:bodyPr wrap="square" lIns="0" tIns="0" rIns="0" bIns="0" rtlCol="0"/>
          <a:lstStyle/>
          <a:p>
            <a:endParaRPr dirty="0"/>
          </a:p>
        </p:txBody>
      </p:sp>
      <p:pic>
        <p:nvPicPr>
          <p:cNvPr id="8" name="Image 7">
            <a:extLst>
              <a:ext uri="{FF2B5EF4-FFF2-40B4-BE49-F238E27FC236}">
                <a16:creationId xmlns:a16="http://schemas.microsoft.com/office/drawing/2014/main" id="{BCAB8F6E-EC91-CEEB-C02E-80574D86B1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9681" y="1130300"/>
            <a:ext cx="16198519" cy="2538000"/>
          </a:xfrm>
          <a:prstGeom prst="rect">
            <a:avLst/>
          </a:prstGeom>
        </p:spPr>
      </p:pic>
      <p:sp>
        <p:nvSpPr>
          <p:cNvPr id="27" name="Rectangle 26">
            <a:extLst>
              <a:ext uri="{FF2B5EF4-FFF2-40B4-BE49-F238E27FC236}">
                <a16:creationId xmlns:a16="http://schemas.microsoft.com/office/drawing/2014/main" id="{8B5FA4A5-A7FA-66E1-D318-B20A299BEC64}"/>
              </a:ext>
            </a:extLst>
          </p:cNvPr>
          <p:cNvSpPr/>
          <p:nvPr userDrawn="1"/>
        </p:nvSpPr>
        <p:spPr>
          <a:xfrm>
            <a:off x="1136983" y="1130300"/>
            <a:ext cx="16211217" cy="2536567"/>
          </a:xfrm>
          <a:prstGeom prst="rect">
            <a:avLst/>
          </a:prstGeom>
          <a:gradFill>
            <a:gsLst>
              <a:gs pos="0">
                <a:schemeClr val="tx1"/>
              </a:gs>
              <a:gs pos="82000">
                <a:schemeClr val="tx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Holder 6"/>
          <p:cNvSpPr>
            <a:spLocks noGrp="1"/>
          </p:cNvSpPr>
          <p:nvPr>
            <p:ph type="sldNum" sz="quarter" idx="7"/>
          </p:nvPr>
        </p:nvSpPr>
        <p:spPr/>
        <p:txBody>
          <a:bodyPr lIns="0" tIns="0" rIns="0" bIns="0"/>
          <a:lstStyle>
            <a:lvl1pPr>
              <a:defRPr sz="1500" b="1" i="0">
                <a:solidFill>
                  <a:srgbClr val="E4221F"/>
                </a:solidFill>
                <a:latin typeface="Montserrat"/>
                <a:cs typeface="Montserrat"/>
              </a:defRPr>
            </a:lvl1pPr>
          </a:lstStyle>
          <a:p>
            <a:pPr marL="38100">
              <a:lnSpc>
                <a:spcPct val="100000"/>
              </a:lnSpc>
              <a:spcBef>
                <a:spcPts val="215"/>
              </a:spcBef>
            </a:pPr>
            <a:fld id="{81D60167-4931-47E6-BA6A-407CBD079E47}" type="slidenum">
              <a:rPr spc="-25" dirty="0"/>
              <a:t>‹N°›</a:t>
            </a:fld>
            <a:endParaRPr spc="-25" dirty="0"/>
          </a:p>
        </p:txBody>
      </p:sp>
      <p:sp>
        <p:nvSpPr>
          <p:cNvPr id="41" name="Espace réservé du texte 40">
            <a:extLst>
              <a:ext uri="{FF2B5EF4-FFF2-40B4-BE49-F238E27FC236}">
                <a16:creationId xmlns:a16="http://schemas.microsoft.com/office/drawing/2014/main" id="{EBC18C4E-E384-F34B-24E1-3A7E9544AD21}"/>
              </a:ext>
            </a:extLst>
          </p:cNvPr>
          <p:cNvSpPr>
            <a:spLocks noGrp="1"/>
          </p:cNvSpPr>
          <p:nvPr>
            <p:ph type="body" sz="quarter" idx="10" hasCustomPrompt="1"/>
          </p:nvPr>
        </p:nvSpPr>
        <p:spPr>
          <a:xfrm>
            <a:off x="1982120" y="4156411"/>
            <a:ext cx="836612" cy="507831"/>
          </a:xfrm>
        </p:spPr>
        <p:txBody>
          <a:bodyPr/>
          <a:lstStyle>
            <a:lvl1pPr>
              <a:defRPr sz="3300">
                <a:solidFill>
                  <a:srgbClr val="D70A1C"/>
                </a:solidFill>
              </a:defRPr>
            </a:lvl1pPr>
          </a:lstStyle>
          <a:p>
            <a:pPr lvl="0"/>
            <a:r>
              <a:rPr lang="fr-FR" dirty="0"/>
              <a:t>01</a:t>
            </a:r>
          </a:p>
        </p:txBody>
      </p:sp>
      <p:sp>
        <p:nvSpPr>
          <p:cNvPr id="2" name="object 11">
            <a:extLst>
              <a:ext uri="{FF2B5EF4-FFF2-40B4-BE49-F238E27FC236}">
                <a16:creationId xmlns:a16="http://schemas.microsoft.com/office/drawing/2014/main" id="{93B1D59A-8F23-0EDD-D841-C37C830604FB}"/>
              </a:ext>
            </a:extLst>
          </p:cNvPr>
          <p:cNvSpPr/>
          <p:nvPr userDrawn="1"/>
        </p:nvSpPr>
        <p:spPr>
          <a:xfrm>
            <a:off x="1968500" y="6151803"/>
            <a:ext cx="15379700" cy="25400"/>
          </a:xfrm>
          <a:custGeom>
            <a:avLst/>
            <a:gdLst/>
            <a:ahLst/>
            <a:cxnLst/>
            <a:rect l="l" t="t" r="r" b="b"/>
            <a:pathLst>
              <a:path w="15379700" h="25400">
                <a:moveTo>
                  <a:pt x="15379700" y="0"/>
                </a:moveTo>
                <a:lnTo>
                  <a:pt x="0" y="0"/>
                </a:lnTo>
                <a:lnTo>
                  <a:pt x="0" y="25400"/>
                </a:lnTo>
                <a:lnTo>
                  <a:pt x="15379700" y="25400"/>
                </a:lnTo>
                <a:lnTo>
                  <a:pt x="15379700" y="0"/>
                </a:lnTo>
                <a:close/>
              </a:path>
            </a:pathLst>
          </a:custGeom>
          <a:solidFill>
            <a:srgbClr val="E4221F"/>
          </a:solidFill>
        </p:spPr>
        <p:txBody>
          <a:bodyPr wrap="square" lIns="0" tIns="0" rIns="0" bIns="0" rtlCol="0"/>
          <a:lstStyle/>
          <a:p>
            <a:endParaRPr lang="fr-FR" dirty="0"/>
          </a:p>
        </p:txBody>
      </p:sp>
      <p:sp>
        <p:nvSpPr>
          <p:cNvPr id="4" name="object 14">
            <a:extLst>
              <a:ext uri="{FF2B5EF4-FFF2-40B4-BE49-F238E27FC236}">
                <a16:creationId xmlns:a16="http://schemas.microsoft.com/office/drawing/2014/main" id="{77083D7F-2756-E3C7-9C6C-E2DDF0C80357}"/>
              </a:ext>
            </a:extLst>
          </p:cNvPr>
          <p:cNvSpPr/>
          <p:nvPr userDrawn="1"/>
        </p:nvSpPr>
        <p:spPr>
          <a:xfrm>
            <a:off x="0" y="3589782"/>
            <a:ext cx="7327900" cy="81280"/>
          </a:xfrm>
          <a:custGeom>
            <a:avLst/>
            <a:gdLst/>
            <a:ahLst/>
            <a:cxnLst/>
            <a:rect l="l" t="t" r="r" b="b"/>
            <a:pathLst>
              <a:path w="7327900" h="81279">
                <a:moveTo>
                  <a:pt x="7327900" y="0"/>
                </a:moveTo>
                <a:lnTo>
                  <a:pt x="0" y="0"/>
                </a:lnTo>
                <a:lnTo>
                  <a:pt x="0" y="80772"/>
                </a:lnTo>
                <a:lnTo>
                  <a:pt x="7327900" y="80772"/>
                </a:lnTo>
                <a:lnTo>
                  <a:pt x="7327900" y="0"/>
                </a:lnTo>
                <a:close/>
              </a:path>
            </a:pathLst>
          </a:custGeom>
          <a:solidFill>
            <a:srgbClr val="E4221F"/>
          </a:solidFill>
        </p:spPr>
        <p:txBody>
          <a:bodyPr wrap="square" lIns="0" tIns="0" rIns="0" bIns="0" rtlCol="0"/>
          <a:lstStyle/>
          <a:p>
            <a:endParaRPr/>
          </a:p>
        </p:txBody>
      </p:sp>
      <p:pic>
        <p:nvPicPr>
          <p:cNvPr id="7" name="Graphique 6">
            <a:extLst>
              <a:ext uri="{FF2B5EF4-FFF2-40B4-BE49-F238E27FC236}">
                <a16:creationId xmlns:a16="http://schemas.microsoft.com/office/drawing/2014/main" id="{39486C5A-97B1-ABA6-9806-B8A48BBEA6B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6585" y="8871284"/>
            <a:ext cx="3116848" cy="533420"/>
          </a:xfrm>
          <a:prstGeom prst="rect">
            <a:avLst/>
          </a:prstGeom>
        </p:spPr>
      </p:pic>
      <p:sp>
        <p:nvSpPr>
          <p:cNvPr id="15" name="Espace réservé du texte 40">
            <a:extLst>
              <a:ext uri="{FF2B5EF4-FFF2-40B4-BE49-F238E27FC236}">
                <a16:creationId xmlns:a16="http://schemas.microsoft.com/office/drawing/2014/main" id="{A2E9132F-4F0A-3B71-D595-E3110FAA5C10}"/>
              </a:ext>
            </a:extLst>
          </p:cNvPr>
          <p:cNvSpPr>
            <a:spLocks noGrp="1"/>
          </p:cNvSpPr>
          <p:nvPr>
            <p:ph type="body" sz="quarter" idx="11" hasCustomPrompt="1"/>
          </p:nvPr>
        </p:nvSpPr>
        <p:spPr>
          <a:xfrm>
            <a:off x="1982120" y="6666746"/>
            <a:ext cx="836612" cy="507831"/>
          </a:xfrm>
        </p:spPr>
        <p:txBody>
          <a:bodyPr/>
          <a:lstStyle>
            <a:lvl1pPr>
              <a:defRPr sz="3300">
                <a:solidFill>
                  <a:srgbClr val="D70A1C"/>
                </a:solidFill>
              </a:defRPr>
            </a:lvl1pPr>
          </a:lstStyle>
          <a:p>
            <a:pPr lvl="0"/>
            <a:r>
              <a:rPr lang="fr-FR" dirty="0"/>
              <a:t>04</a:t>
            </a:r>
          </a:p>
        </p:txBody>
      </p:sp>
      <p:sp>
        <p:nvSpPr>
          <p:cNvPr id="16" name="Espace réservé du texte 40">
            <a:extLst>
              <a:ext uri="{FF2B5EF4-FFF2-40B4-BE49-F238E27FC236}">
                <a16:creationId xmlns:a16="http://schemas.microsoft.com/office/drawing/2014/main" id="{6C8D7DD4-C3D5-5F29-E978-41582194365B}"/>
              </a:ext>
            </a:extLst>
          </p:cNvPr>
          <p:cNvSpPr>
            <a:spLocks noGrp="1"/>
          </p:cNvSpPr>
          <p:nvPr>
            <p:ph type="body" sz="quarter" idx="12" hasCustomPrompt="1"/>
          </p:nvPr>
        </p:nvSpPr>
        <p:spPr>
          <a:xfrm>
            <a:off x="7226300" y="4156411"/>
            <a:ext cx="836612" cy="507831"/>
          </a:xfrm>
        </p:spPr>
        <p:txBody>
          <a:bodyPr/>
          <a:lstStyle>
            <a:lvl1pPr>
              <a:defRPr sz="3300">
                <a:solidFill>
                  <a:srgbClr val="D70A1C"/>
                </a:solidFill>
              </a:defRPr>
            </a:lvl1pPr>
          </a:lstStyle>
          <a:p>
            <a:pPr lvl="0"/>
            <a:r>
              <a:rPr lang="fr-FR" dirty="0"/>
              <a:t>02</a:t>
            </a:r>
          </a:p>
        </p:txBody>
      </p:sp>
      <p:sp>
        <p:nvSpPr>
          <p:cNvPr id="17" name="Espace réservé du texte 40">
            <a:extLst>
              <a:ext uri="{FF2B5EF4-FFF2-40B4-BE49-F238E27FC236}">
                <a16:creationId xmlns:a16="http://schemas.microsoft.com/office/drawing/2014/main" id="{E21E0541-E47F-1050-8056-CC7FB665E163}"/>
              </a:ext>
            </a:extLst>
          </p:cNvPr>
          <p:cNvSpPr>
            <a:spLocks noGrp="1"/>
          </p:cNvSpPr>
          <p:nvPr>
            <p:ph type="body" sz="quarter" idx="13" hasCustomPrompt="1"/>
          </p:nvPr>
        </p:nvSpPr>
        <p:spPr>
          <a:xfrm>
            <a:off x="7226300" y="6666746"/>
            <a:ext cx="836612" cy="507831"/>
          </a:xfrm>
        </p:spPr>
        <p:txBody>
          <a:bodyPr/>
          <a:lstStyle>
            <a:lvl1pPr>
              <a:defRPr sz="3300">
                <a:solidFill>
                  <a:srgbClr val="D70A1C"/>
                </a:solidFill>
              </a:defRPr>
            </a:lvl1pPr>
          </a:lstStyle>
          <a:p>
            <a:pPr lvl="0"/>
            <a:r>
              <a:rPr lang="fr-FR" dirty="0"/>
              <a:t>05</a:t>
            </a:r>
          </a:p>
        </p:txBody>
      </p:sp>
      <p:sp>
        <p:nvSpPr>
          <p:cNvPr id="18" name="Espace réservé du texte 40">
            <a:extLst>
              <a:ext uri="{FF2B5EF4-FFF2-40B4-BE49-F238E27FC236}">
                <a16:creationId xmlns:a16="http://schemas.microsoft.com/office/drawing/2014/main" id="{409867E8-DF94-4C10-1DF8-EB359FB56277}"/>
              </a:ext>
            </a:extLst>
          </p:cNvPr>
          <p:cNvSpPr>
            <a:spLocks noGrp="1"/>
          </p:cNvSpPr>
          <p:nvPr>
            <p:ph type="body" sz="quarter" idx="14" hasCustomPrompt="1"/>
          </p:nvPr>
        </p:nvSpPr>
        <p:spPr>
          <a:xfrm>
            <a:off x="12407900" y="4156411"/>
            <a:ext cx="836612" cy="507831"/>
          </a:xfrm>
        </p:spPr>
        <p:txBody>
          <a:bodyPr/>
          <a:lstStyle>
            <a:lvl1pPr>
              <a:defRPr sz="3300">
                <a:solidFill>
                  <a:srgbClr val="D70A1C"/>
                </a:solidFill>
              </a:defRPr>
            </a:lvl1pPr>
          </a:lstStyle>
          <a:p>
            <a:pPr lvl="0"/>
            <a:r>
              <a:rPr lang="fr-FR" dirty="0"/>
              <a:t>03</a:t>
            </a:r>
          </a:p>
        </p:txBody>
      </p:sp>
      <p:sp>
        <p:nvSpPr>
          <p:cNvPr id="19" name="Espace réservé du texte 40">
            <a:extLst>
              <a:ext uri="{FF2B5EF4-FFF2-40B4-BE49-F238E27FC236}">
                <a16:creationId xmlns:a16="http://schemas.microsoft.com/office/drawing/2014/main" id="{EDC2B491-9250-C2FD-8D4E-25F9E6AD5F17}"/>
              </a:ext>
            </a:extLst>
          </p:cNvPr>
          <p:cNvSpPr>
            <a:spLocks noGrp="1"/>
          </p:cNvSpPr>
          <p:nvPr>
            <p:ph type="body" sz="quarter" idx="15" hasCustomPrompt="1"/>
          </p:nvPr>
        </p:nvSpPr>
        <p:spPr>
          <a:xfrm>
            <a:off x="12407900" y="6666746"/>
            <a:ext cx="836612" cy="507831"/>
          </a:xfrm>
        </p:spPr>
        <p:txBody>
          <a:bodyPr/>
          <a:lstStyle>
            <a:lvl1pPr>
              <a:defRPr sz="3300">
                <a:solidFill>
                  <a:srgbClr val="D70A1C"/>
                </a:solidFill>
              </a:defRPr>
            </a:lvl1pPr>
          </a:lstStyle>
          <a:p>
            <a:pPr lvl="0"/>
            <a:r>
              <a:rPr lang="fr-FR" dirty="0"/>
              <a:t>06</a:t>
            </a:r>
          </a:p>
        </p:txBody>
      </p:sp>
      <p:sp>
        <p:nvSpPr>
          <p:cNvPr id="20" name="Espace réservé du texte 40">
            <a:extLst>
              <a:ext uri="{FF2B5EF4-FFF2-40B4-BE49-F238E27FC236}">
                <a16:creationId xmlns:a16="http://schemas.microsoft.com/office/drawing/2014/main" id="{D8177641-3513-69E7-49CF-A74CDC7331E7}"/>
              </a:ext>
            </a:extLst>
          </p:cNvPr>
          <p:cNvSpPr>
            <a:spLocks noGrp="1"/>
          </p:cNvSpPr>
          <p:nvPr>
            <p:ph type="body" sz="quarter" idx="16" hasCustomPrompt="1"/>
          </p:nvPr>
        </p:nvSpPr>
        <p:spPr>
          <a:xfrm>
            <a:off x="1982118" y="4646695"/>
            <a:ext cx="4536000" cy="507831"/>
          </a:xfrm>
        </p:spPr>
        <p:txBody>
          <a:bodyPr/>
          <a:lstStyle>
            <a:lvl1pPr>
              <a:defRPr sz="3300" cap="all" baseline="0">
                <a:solidFill>
                  <a:schemeClr val="tx1"/>
                </a:solidFill>
              </a:defRPr>
            </a:lvl1pPr>
          </a:lstStyle>
          <a:p>
            <a:pPr lvl="0"/>
            <a:r>
              <a:rPr lang="fr-FR" dirty="0"/>
              <a:t>TITRE CHAPITRE</a:t>
            </a:r>
          </a:p>
        </p:txBody>
      </p:sp>
      <p:sp>
        <p:nvSpPr>
          <p:cNvPr id="21" name="Espace réservé du texte 40">
            <a:extLst>
              <a:ext uri="{FF2B5EF4-FFF2-40B4-BE49-F238E27FC236}">
                <a16:creationId xmlns:a16="http://schemas.microsoft.com/office/drawing/2014/main" id="{B307AC4F-58AC-571C-6AD3-F698679F2C6B}"/>
              </a:ext>
            </a:extLst>
          </p:cNvPr>
          <p:cNvSpPr>
            <a:spLocks noGrp="1"/>
          </p:cNvSpPr>
          <p:nvPr>
            <p:ph type="body" sz="quarter" idx="17" hasCustomPrompt="1"/>
          </p:nvPr>
        </p:nvSpPr>
        <p:spPr>
          <a:xfrm>
            <a:off x="1982120" y="7157030"/>
            <a:ext cx="4536000" cy="507831"/>
          </a:xfrm>
        </p:spPr>
        <p:txBody>
          <a:bodyPr/>
          <a:lstStyle>
            <a:lvl1pPr>
              <a:defRPr sz="3300" cap="all" baseline="0">
                <a:solidFill>
                  <a:schemeClr val="tx1"/>
                </a:solidFill>
              </a:defRPr>
            </a:lvl1pPr>
          </a:lstStyle>
          <a:p>
            <a:pPr lvl="0"/>
            <a:r>
              <a:rPr lang="fr-FR" dirty="0"/>
              <a:t>TITRE CHAPITRE</a:t>
            </a:r>
          </a:p>
        </p:txBody>
      </p:sp>
      <p:sp>
        <p:nvSpPr>
          <p:cNvPr id="22" name="Espace réservé du texte 40">
            <a:extLst>
              <a:ext uri="{FF2B5EF4-FFF2-40B4-BE49-F238E27FC236}">
                <a16:creationId xmlns:a16="http://schemas.microsoft.com/office/drawing/2014/main" id="{AEA4A891-9AA1-9E38-4E5A-CF64B3376A2F}"/>
              </a:ext>
            </a:extLst>
          </p:cNvPr>
          <p:cNvSpPr>
            <a:spLocks noGrp="1"/>
          </p:cNvSpPr>
          <p:nvPr>
            <p:ph type="body" sz="quarter" idx="18" hasCustomPrompt="1"/>
          </p:nvPr>
        </p:nvSpPr>
        <p:spPr>
          <a:xfrm>
            <a:off x="7226300" y="4646695"/>
            <a:ext cx="4536000" cy="507831"/>
          </a:xfrm>
        </p:spPr>
        <p:txBody>
          <a:bodyPr/>
          <a:lstStyle>
            <a:lvl1pPr>
              <a:defRPr sz="3300" cap="all" baseline="0">
                <a:solidFill>
                  <a:schemeClr val="tx1"/>
                </a:solidFill>
              </a:defRPr>
            </a:lvl1pPr>
          </a:lstStyle>
          <a:p>
            <a:pPr lvl="0"/>
            <a:r>
              <a:rPr lang="fr-FR" dirty="0"/>
              <a:t>TITRE CHAPITRE</a:t>
            </a:r>
          </a:p>
        </p:txBody>
      </p:sp>
      <p:sp>
        <p:nvSpPr>
          <p:cNvPr id="23" name="Espace réservé du texte 40">
            <a:extLst>
              <a:ext uri="{FF2B5EF4-FFF2-40B4-BE49-F238E27FC236}">
                <a16:creationId xmlns:a16="http://schemas.microsoft.com/office/drawing/2014/main" id="{C457C2D1-8014-731D-BD30-9F13ED0281F8}"/>
              </a:ext>
            </a:extLst>
          </p:cNvPr>
          <p:cNvSpPr>
            <a:spLocks noGrp="1"/>
          </p:cNvSpPr>
          <p:nvPr>
            <p:ph type="body" sz="quarter" idx="19" hasCustomPrompt="1"/>
          </p:nvPr>
        </p:nvSpPr>
        <p:spPr>
          <a:xfrm>
            <a:off x="7226300" y="7157031"/>
            <a:ext cx="4536000" cy="507600"/>
          </a:xfrm>
        </p:spPr>
        <p:txBody>
          <a:bodyPr/>
          <a:lstStyle>
            <a:lvl1pPr>
              <a:defRPr sz="3300" cap="all" baseline="0">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fr-FR" dirty="0"/>
              <a:t>TITRE CHAPITRE</a:t>
            </a:r>
          </a:p>
          <a:p>
            <a:pPr lvl="0"/>
            <a:endParaRPr lang="fr-FR" dirty="0"/>
          </a:p>
        </p:txBody>
      </p:sp>
      <p:sp>
        <p:nvSpPr>
          <p:cNvPr id="24" name="Espace réservé du texte 40">
            <a:extLst>
              <a:ext uri="{FF2B5EF4-FFF2-40B4-BE49-F238E27FC236}">
                <a16:creationId xmlns:a16="http://schemas.microsoft.com/office/drawing/2014/main" id="{B7AD259D-ACA7-895A-09E9-DC79FA357137}"/>
              </a:ext>
            </a:extLst>
          </p:cNvPr>
          <p:cNvSpPr>
            <a:spLocks noGrp="1"/>
          </p:cNvSpPr>
          <p:nvPr>
            <p:ph type="body" sz="quarter" idx="20" hasCustomPrompt="1"/>
          </p:nvPr>
        </p:nvSpPr>
        <p:spPr>
          <a:xfrm>
            <a:off x="12407900" y="4646695"/>
            <a:ext cx="4536000" cy="507831"/>
          </a:xfrm>
        </p:spPr>
        <p:txBody>
          <a:bodyPr/>
          <a:lstStyle>
            <a:lvl1pPr>
              <a:defRPr sz="3300" cap="all" baseline="0">
                <a:solidFill>
                  <a:schemeClr val="tx1"/>
                </a:solidFill>
              </a:defRPr>
            </a:lvl1pPr>
          </a:lstStyle>
          <a:p>
            <a:pPr lvl="0"/>
            <a:r>
              <a:rPr lang="fr-FR" dirty="0"/>
              <a:t>TITRE CHAPITRE</a:t>
            </a:r>
          </a:p>
        </p:txBody>
      </p:sp>
      <p:sp>
        <p:nvSpPr>
          <p:cNvPr id="25" name="Espace réservé du texte 40">
            <a:extLst>
              <a:ext uri="{FF2B5EF4-FFF2-40B4-BE49-F238E27FC236}">
                <a16:creationId xmlns:a16="http://schemas.microsoft.com/office/drawing/2014/main" id="{7A25F69E-75B5-FFD6-7FA3-F2C736F2B03B}"/>
              </a:ext>
            </a:extLst>
          </p:cNvPr>
          <p:cNvSpPr>
            <a:spLocks noGrp="1"/>
          </p:cNvSpPr>
          <p:nvPr>
            <p:ph type="body" sz="quarter" idx="21" hasCustomPrompt="1"/>
          </p:nvPr>
        </p:nvSpPr>
        <p:spPr>
          <a:xfrm>
            <a:off x="12407900" y="7157030"/>
            <a:ext cx="4536000" cy="507831"/>
          </a:xfrm>
        </p:spPr>
        <p:txBody>
          <a:bodyPr/>
          <a:lstStyle>
            <a:lvl1pPr>
              <a:defRPr sz="3300" cap="all" baseline="0">
                <a:solidFill>
                  <a:schemeClr val="tx1"/>
                </a:solidFill>
              </a:defRPr>
            </a:lvl1pPr>
          </a:lstStyle>
          <a:p>
            <a:pPr lvl="0"/>
            <a:r>
              <a:rPr lang="fr-FR" dirty="0"/>
              <a:t>TITRE CHAPITRE</a:t>
            </a:r>
          </a:p>
        </p:txBody>
      </p:sp>
      <p:sp>
        <p:nvSpPr>
          <p:cNvPr id="34" name="ZoneTexte 33">
            <a:extLst>
              <a:ext uri="{FF2B5EF4-FFF2-40B4-BE49-F238E27FC236}">
                <a16:creationId xmlns:a16="http://schemas.microsoft.com/office/drawing/2014/main" id="{FAFB81EC-0F15-4681-BA81-83F608AA5339}"/>
              </a:ext>
            </a:extLst>
          </p:cNvPr>
          <p:cNvSpPr txBox="1"/>
          <p:nvPr userDrawn="1"/>
        </p:nvSpPr>
        <p:spPr>
          <a:xfrm>
            <a:off x="1892300" y="2057400"/>
            <a:ext cx="5622052" cy="1200329"/>
          </a:xfrm>
          <a:prstGeom prst="rect">
            <a:avLst/>
          </a:prstGeom>
          <a:noFill/>
        </p:spPr>
        <p:txBody>
          <a:bodyPr wrap="none" rtlCol="0">
            <a:spAutoFit/>
          </a:bodyPr>
          <a:lstStyle/>
          <a:p>
            <a:r>
              <a:rPr lang="fr-FR" sz="7200" b="1" dirty="0">
                <a:solidFill>
                  <a:schemeClr val="bg1"/>
                </a:solidFill>
                <a:latin typeface="Montserrat" panose="00000500000000000000" pitchFamily="2" charset="0"/>
              </a:rPr>
              <a:t>SOMMAIRE</a:t>
            </a:r>
          </a:p>
        </p:txBody>
      </p:sp>
    </p:spTree>
    <p:extLst>
      <p:ext uri="{BB962C8B-B14F-4D97-AF65-F5344CB8AC3E}">
        <p14:creationId xmlns:p14="http://schemas.microsoft.com/office/powerpoint/2010/main" val="92610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Sommaire_3">
    <p:spTree>
      <p:nvGrpSpPr>
        <p:cNvPr id="1" name=""/>
        <p:cNvGrpSpPr/>
        <p:nvPr/>
      </p:nvGrpSpPr>
      <p:grpSpPr>
        <a:xfrm>
          <a:off x="0" y="0"/>
          <a:ext cx="0" cy="0"/>
          <a:chOff x="0" y="0"/>
          <a:chExt cx="0" cy="0"/>
        </a:xfrm>
      </p:grpSpPr>
      <p:pic>
        <p:nvPicPr>
          <p:cNvPr id="35" name="bg object 16">
            <a:extLst>
              <a:ext uri="{FF2B5EF4-FFF2-40B4-BE49-F238E27FC236}">
                <a16:creationId xmlns:a16="http://schemas.microsoft.com/office/drawing/2014/main" id="{0621691B-A6DA-6BE7-6205-75FB6EFA7EA1}"/>
              </a:ext>
            </a:extLst>
          </p:cNvPr>
          <p:cNvPicPr/>
          <p:nvPr userDrawn="1"/>
        </p:nvPicPr>
        <p:blipFill>
          <a:blip r:embed="rId2" cstate="print"/>
          <a:stretch>
            <a:fillRect/>
          </a:stretch>
        </p:blipFill>
        <p:spPr>
          <a:xfrm>
            <a:off x="0" y="0"/>
            <a:ext cx="17348200" cy="9753600"/>
          </a:xfrm>
          <a:prstGeom prst="rect">
            <a:avLst/>
          </a:prstGeom>
        </p:spPr>
      </p:pic>
      <p:sp>
        <p:nvSpPr>
          <p:cNvPr id="29" name="object 2">
            <a:extLst>
              <a:ext uri="{FF2B5EF4-FFF2-40B4-BE49-F238E27FC236}">
                <a16:creationId xmlns:a16="http://schemas.microsoft.com/office/drawing/2014/main" id="{9AD502E6-9342-D0AB-C2EB-98D848BF0F9E}"/>
              </a:ext>
            </a:extLst>
          </p:cNvPr>
          <p:cNvSpPr/>
          <p:nvPr userDrawn="1"/>
        </p:nvSpPr>
        <p:spPr>
          <a:xfrm>
            <a:off x="0" y="1130300"/>
            <a:ext cx="17348200" cy="7493000"/>
          </a:xfrm>
          <a:custGeom>
            <a:avLst/>
            <a:gdLst/>
            <a:ahLst/>
            <a:cxnLst/>
            <a:rect l="l" t="t" r="r" b="b"/>
            <a:pathLst>
              <a:path w="17348200" h="7493000">
                <a:moveTo>
                  <a:pt x="17348200" y="0"/>
                </a:moveTo>
                <a:lnTo>
                  <a:pt x="0" y="0"/>
                </a:lnTo>
                <a:lnTo>
                  <a:pt x="0" y="7493000"/>
                </a:lnTo>
                <a:lnTo>
                  <a:pt x="17348200" y="7493000"/>
                </a:lnTo>
                <a:lnTo>
                  <a:pt x="17348200" y="0"/>
                </a:lnTo>
                <a:close/>
              </a:path>
            </a:pathLst>
          </a:custGeom>
          <a:solidFill>
            <a:srgbClr val="FFFFFF"/>
          </a:solidFill>
        </p:spPr>
        <p:txBody>
          <a:bodyPr wrap="square" lIns="0" tIns="0" rIns="0" bIns="0" rtlCol="0"/>
          <a:lstStyle/>
          <a:p>
            <a:endParaRPr dirty="0"/>
          </a:p>
        </p:txBody>
      </p:sp>
      <p:pic>
        <p:nvPicPr>
          <p:cNvPr id="11" name="Image 10">
            <a:extLst>
              <a:ext uri="{FF2B5EF4-FFF2-40B4-BE49-F238E27FC236}">
                <a16:creationId xmlns:a16="http://schemas.microsoft.com/office/drawing/2014/main" id="{59971301-DF21-E555-0AB2-923D40CDCA8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36983" y="1130300"/>
            <a:ext cx="16211217" cy="2538000"/>
          </a:xfrm>
          <a:prstGeom prst="rect">
            <a:avLst/>
          </a:prstGeom>
        </p:spPr>
      </p:pic>
      <p:sp>
        <p:nvSpPr>
          <p:cNvPr id="27" name="Rectangle 26">
            <a:extLst>
              <a:ext uri="{FF2B5EF4-FFF2-40B4-BE49-F238E27FC236}">
                <a16:creationId xmlns:a16="http://schemas.microsoft.com/office/drawing/2014/main" id="{8B5FA4A5-A7FA-66E1-D318-B20A299BEC64}"/>
              </a:ext>
            </a:extLst>
          </p:cNvPr>
          <p:cNvSpPr/>
          <p:nvPr userDrawn="1"/>
        </p:nvSpPr>
        <p:spPr>
          <a:xfrm>
            <a:off x="1136983" y="1130300"/>
            <a:ext cx="16211217" cy="2536567"/>
          </a:xfrm>
          <a:prstGeom prst="rect">
            <a:avLst/>
          </a:prstGeom>
          <a:gradFill>
            <a:gsLst>
              <a:gs pos="0">
                <a:schemeClr val="tx1"/>
              </a:gs>
              <a:gs pos="82000">
                <a:schemeClr val="tx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Holder 6"/>
          <p:cNvSpPr>
            <a:spLocks noGrp="1"/>
          </p:cNvSpPr>
          <p:nvPr>
            <p:ph type="sldNum" sz="quarter" idx="7"/>
          </p:nvPr>
        </p:nvSpPr>
        <p:spPr/>
        <p:txBody>
          <a:bodyPr lIns="0" tIns="0" rIns="0" bIns="0"/>
          <a:lstStyle>
            <a:lvl1pPr>
              <a:defRPr sz="1500" b="1" i="0">
                <a:solidFill>
                  <a:srgbClr val="E4221F"/>
                </a:solidFill>
                <a:latin typeface="Montserrat"/>
                <a:cs typeface="Montserrat"/>
              </a:defRPr>
            </a:lvl1pPr>
          </a:lstStyle>
          <a:p>
            <a:pPr marL="38100">
              <a:lnSpc>
                <a:spcPct val="100000"/>
              </a:lnSpc>
              <a:spcBef>
                <a:spcPts val="215"/>
              </a:spcBef>
            </a:pPr>
            <a:fld id="{81D60167-4931-47E6-BA6A-407CBD079E47}" type="slidenum">
              <a:rPr spc="-25" dirty="0"/>
              <a:t>‹N°›</a:t>
            </a:fld>
            <a:endParaRPr spc="-25" dirty="0"/>
          </a:p>
        </p:txBody>
      </p:sp>
      <p:sp>
        <p:nvSpPr>
          <p:cNvPr id="41" name="Espace réservé du texte 40">
            <a:extLst>
              <a:ext uri="{FF2B5EF4-FFF2-40B4-BE49-F238E27FC236}">
                <a16:creationId xmlns:a16="http://schemas.microsoft.com/office/drawing/2014/main" id="{EBC18C4E-E384-F34B-24E1-3A7E9544AD21}"/>
              </a:ext>
            </a:extLst>
          </p:cNvPr>
          <p:cNvSpPr>
            <a:spLocks noGrp="1"/>
          </p:cNvSpPr>
          <p:nvPr>
            <p:ph type="body" sz="quarter" idx="10" hasCustomPrompt="1"/>
          </p:nvPr>
        </p:nvSpPr>
        <p:spPr>
          <a:xfrm>
            <a:off x="1982120" y="4156411"/>
            <a:ext cx="836612" cy="507831"/>
          </a:xfrm>
        </p:spPr>
        <p:txBody>
          <a:bodyPr/>
          <a:lstStyle>
            <a:lvl1pPr>
              <a:defRPr sz="3300">
                <a:solidFill>
                  <a:srgbClr val="D70A1C"/>
                </a:solidFill>
              </a:defRPr>
            </a:lvl1pPr>
          </a:lstStyle>
          <a:p>
            <a:pPr lvl="0"/>
            <a:r>
              <a:rPr lang="fr-FR" dirty="0"/>
              <a:t>01</a:t>
            </a:r>
          </a:p>
        </p:txBody>
      </p:sp>
      <p:sp>
        <p:nvSpPr>
          <p:cNvPr id="2" name="object 11">
            <a:extLst>
              <a:ext uri="{FF2B5EF4-FFF2-40B4-BE49-F238E27FC236}">
                <a16:creationId xmlns:a16="http://schemas.microsoft.com/office/drawing/2014/main" id="{93B1D59A-8F23-0EDD-D841-C37C830604FB}"/>
              </a:ext>
            </a:extLst>
          </p:cNvPr>
          <p:cNvSpPr/>
          <p:nvPr userDrawn="1"/>
        </p:nvSpPr>
        <p:spPr>
          <a:xfrm>
            <a:off x="1968500" y="6151803"/>
            <a:ext cx="15379700" cy="25400"/>
          </a:xfrm>
          <a:custGeom>
            <a:avLst/>
            <a:gdLst/>
            <a:ahLst/>
            <a:cxnLst/>
            <a:rect l="l" t="t" r="r" b="b"/>
            <a:pathLst>
              <a:path w="15379700" h="25400">
                <a:moveTo>
                  <a:pt x="15379700" y="0"/>
                </a:moveTo>
                <a:lnTo>
                  <a:pt x="0" y="0"/>
                </a:lnTo>
                <a:lnTo>
                  <a:pt x="0" y="25400"/>
                </a:lnTo>
                <a:lnTo>
                  <a:pt x="15379700" y="25400"/>
                </a:lnTo>
                <a:lnTo>
                  <a:pt x="15379700" y="0"/>
                </a:lnTo>
                <a:close/>
              </a:path>
            </a:pathLst>
          </a:custGeom>
          <a:solidFill>
            <a:srgbClr val="E4221F"/>
          </a:solidFill>
        </p:spPr>
        <p:txBody>
          <a:bodyPr wrap="square" lIns="0" tIns="0" rIns="0" bIns="0" rtlCol="0"/>
          <a:lstStyle/>
          <a:p>
            <a:endParaRPr lang="fr-FR" dirty="0"/>
          </a:p>
        </p:txBody>
      </p:sp>
      <p:sp>
        <p:nvSpPr>
          <p:cNvPr id="4" name="object 14">
            <a:extLst>
              <a:ext uri="{FF2B5EF4-FFF2-40B4-BE49-F238E27FC236}">
                <a16:creationId xmlns:a16="http://schemas.microsoft.com/office/drawing/2014/main" id="{77083D7F-2756-E3C7-9C6C-E2DDF0C80357}"/>
              </a:ext>
            </a:extLst>
          </p:cNvPr>
          <p:cNvSpPr/>
          <p:nvPr userDrawn="1"/>
        </p:nvSpPr>
        <p:spPr>
          <a:xfrm>
            <a:off x="0" y="3589782"/>
            <a:ext cx="7327900" cy="81280"/>
          </a:xfrm>
          <a:custGeom>
            <a:avLst/>
            <a:gdLst/>
            <a:ahLst/>
            <a:cxnLst/>
            <a:rect l="l" t="t" r="r" b="b"/>
            <a:pathLst>
              <a:path w="7327900" h="81279">
                <a:moveTo>
                  <a:pt x="7327900" y="0"/>
                </a:moveTo>
                <a:lnTo>
                  <a:pt x="0" y="0"/>
                </a:lnTo>
                <a:lnTo>
                  <a:pt x="0" y="80772"/>
                </a:lnTo>
                <a:lnTo>
                  <a:pt x="7327900" y="80772"/>
                </a:lnTo>
                <a:lnTo>
                  <a:pt x="7327900" y="0"/>
                </a:lnTo>
                <a:close/>
              </a:path>
            </a:pathLst>
          </a:custGeom>
          <a:solidFill>
            <a:srgbClr val="E4221F"/>
          </a:solidFill>
        </p:spPr>
        <p:txBody>
          <a:bodyPr wrap="square" lIns="0" tIns="0" rIns="0" bIns="0" rtlCol="0"/>
          <a:lstStyle/>
          <a:p>
            <a:endParaRPr/>
          </a:p>
        </p:txBody>
      </p:sp>
      <p:pic>
        <p:nvPicPr>
          <p:cNvPr id="7" name="Graphique 6">
            <a:extLst>
              <a:ext uri="{FF2B5EF4-FFF2-40B4-BE49-F238E27FC236}">
                <a16:creationId xmlns:a16="http://schemas.microsoft.com/office/drawing/2014/main" id="{39486C5A-97B1-ABA6-9806-B8A48BBEA6B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6585" y="8871284"/>
            <a:ext cx="3116848" cy="533420"/>
          </a:xfrm>
          <a:prstGeom prst="rect">
            <a:avLst/>
          </a:prstGeom>
        </p:spPr>
      </p:pic>
      <p:sp>
        <p:nvSpPr>
          <p:cNvPr id="15" name="Espace réservé du texte 40">
            <a:extLst>
              <a:ext uri="{FF2B5EF4-FFF2-40B4-BE49-F238E27FC236}">
                <a16:creationId xmlns:a16="http://schemas.microsoft.com/office/drawing/2014/main" id="{A2E9132F-4F0A-3B71-D595-E3110FAA5C10}"/>
              </a:ext>
            </a:extLst>
          </p:cNvPr>
          <p:cNvSpPr>
            <a:spLocks noGrp="1"/>
          </p:cNvSpPr>
          <p:nvPr>
            <p:ph type="body" sz="quarter" idx="11" hasCustomPrompt="1"/>
          </p:nvPr>
        </p:nvSpPr>
        <p:spPr>
          <a:xfrm>
            <a:off x="1982120" y="6666746"/>
            <a:ext cx="836612" cy="507831"/>
          </a:xfrm>
        </p:spPr>
        <p:txBody>
          <a:bodyPr/>
          <a:lstStyle>
            <a:lvl1pPr>
              <a:defRPr sz="3300">
                <a:solidFill>
                  <a:srgbClr val="D70A1C"/>
                </a:solidFill>
              </a:defRPr>
            </a:lvl1pPr>
          </a:lstStyle>
          <a:p>
            <a:pPr lvl="0"/>
            <a:r>
              <a:rPr lang="fr-FR" dirty="0"/>
              <a:t>04</a:t>
            </a:r>
          </a:p>
        </p:txBody>
      </p:sp>
      <p:sp>
        <p:nvSpPr>
          <p:cNvPr id="16" name="Espace réservé du texte 40">
            <a:extLst>
              <a:ext uri="{FF2B5EF4-FFF2-40B4-BE49-F238E27FC236}">
                <a16:creationId xmlns:a16="http://schemas.microsoft.com/office/drawing/2014/main" id="{6C8D7DD4-C3D5-5F29-E978-41582194365B}"/>
              </a:ext>
            </a:extLst>
          </p:cNvPr>
          <p:cNvSpPr>
            <a:spLocks noGrp="1"/>
          </p:cNvSpPr>
          <p:nvPr>
            <p:ph type="body" sz="quarter" idx="12" hasCustomPrompt="1"/>
          </p:nvPr>
        </p:nvSpPr>
        <p:spPr>
          <a:xfrm>
            <a:off x="7226300" y="4156411"/>
            <a:ext cx="836612" cy="507831"/>
          </a:xfrm>
        </p:spPr>
        <p:txBody>
          <a:bodyPr/>
          <a:lstStyle>
            <a:lvl1pPr>
              <a:defRPr sz="3300">
                <a:solidFill>
                  <a:srgbClr val="D70A1C"/>
                </a:solidFill>
              </a:defRPr>
            </a:lvl1pPr>
          </a:lstStyle>
          <a:p>
            <a:pPr lvl="0"/>
            <a:r>
              <a:rPr lang="fr-FR" dirty="0"/>
              <a:t>02</a:t>
            </a:r>
          </a:p>
        </p:txBody>
      </p:sp>
      <p:sp>
        <p:nvSpPr>
          <p:cNvPr id="17" name="Espace réservé du texte 40">
            <a:extLst>
              <a:ext uri="{FF2B5EF4-FFF2-40B4-BE49-F238E27FC236}">
                <a16:creationId xmlns:a16="http://schemas.microsoft.com/office/drawing/2014/main" id="{E21E0541-E47F-1050-8056-CC7FB665E163}"/>
              </a:ext>
            </a:extLst>
          </p:cNvPr>
          <p:cNvSpPr>
            <a:spLocks noGrp="1"/>
          </p:cNvSpPr>
          <p:nvPr>
            <p:ph type="body" sz="quarter" idx="13" hasCustomPrompt="1"/>
          </p:nvPr>
        </p:nvSpPr>
        <p:spPr>
          <a:xfrm>
            <a:off x="7226300" y="6666746"/>
            <a:ext cx="836612" cy="507831"/>
          </a:xfrm>
        </p:spPr>
        <p:txBody>
          <a:bodyPr/>
          <a:lstStyle>
            <a:lvl1pPr>
              <a:defRPr sz="3300">
                <a:solidFill>
                  <a:srgbClr val="D70A1C"/>
                </a:solidFill>
              </a:defRPr>
            </a:lvl1pPr>
          </a:lstStyle>
          <a:p>
            <a:pPr lvl="0"/>
            <a:r>
              <a:rPr lang="fr-FR" dirty="0"/>
              <a:t>05</a:t>
            </a:r>
          </a:p>
        </p:txBody>
      </p:sp>
      <p:sp>
        <p:nvSpPr>
          <p:cNvPr id="18" name="Espace réservé du texte 40">
            <a:extLst>
              <a:ext uri="{FF2B5EF4-FFF2-40B4-BE49-F238E27FC236}">
                <a16:creationId xmlns:a16="http://schemas.microsoft.com/office/drawing/2014/main" id="{409867E8-DF94-4C10-1DF8-EB359FB56277}"/>
              </a:ext>
            </a:extLst>
          </p:cNvPr>
          <p:cNvSpPr>
            <a:spLocks noGrp="1"/>
          </p:cNvSpPr>
          <p:nvPr>
            <p:ph type="body" sz="quarter" idx="14" hasCustomPrompt="1"/>
          </p:nvPr>
        </p:nvSpPr>
        <p:spPr>
          <a:xfrm>
            <a:off x="12407900" y="4156411"/>
            <a:ext cx="836612" cy="507831"/>
          </a:xfrm>
        </p:spPr>
        <p:txBody>
          <a:bodyPr/>
          <a:lstStyle>
            <a:lvl1pPr>
              <a:defRPr sz="3300">
                <a:solidFill>
                  <a:srgbClr val="D70A1C"/>
                </a:solidFill>
              </a:defRPr>
            </a:lvl1pPr>
          </a:lstStyle>
          <a:p>
            <a:pPr lvl="0"/>
            <a:r>
              <a:rPr lang="fr-FR" dirty="0"/>
              <a:t>03</a:t>
            </a:r>
          </a:p>
        </p:txBody>
      </p:sp>
      <p:sp>
        <p:nvSpPr>
          <p:cNvPr id="19" name="Espace réservé du texte 40">
            <a:extLst>
              <a:ext uri="{FF2B5EF4-FFF2-40B4-BE49-F238E27FC236}">
                <a16:creationId xmlns:a16="http://schemas.microsoft.com/office/drawing/2014/main" id="{EDC2B491-9250-C2FD-8D4E-25F9E6AD5F17}"/>
              </a:ext>
            </a:extLst>
          </p:cNvPr>
          <p:cNvSpPr>
            <a:spLocks noGrp="1"/>
          </p:cNvSpPr>
          <p:nvPr>
            <p:ph type="body" sz="quarter" idx="15" hasCustomPrompt="1"/>
          </p:nvPr>
        </p:nvSpPr>
        <p:spPr>
          <a:xfrm>
            <a:off x="12407900" y="6666746"/>
            <a:ext cx="836612" cy="507831"/>
          </a:xfrm>
        </p:spPr>
        <p:txBody>
          <a:bodyPr/>
          <a:lstStyle>
            <a:lvl1pPr>
              <a:defRPr sz="3300">
                <a:solidFill>
                  <a:srgbClr val="D70A1C"/>
                </a:solidFill>
              </a:defRPr>
            </a:lvl1pPr>
          </a:lstStyle>
          <a:p>
            <a:pPr lvl="0"/>
            <a:r>
              <a:rPr lang="fr-FR" dirty="0"/>
              <a:t>06</a:t>
            </a:r>
          </a:p>
        </p:txBody>
      </p:sp>
      <p:sp>
        <p:nvSpPr>
          <p:cNvPr id="20" name="Espace réservé du texte 40">
            <a:extLst>
              <a:ext uri="{FF2B5EF4-FFF2-40B4-BE49-F238E27FC236}">
                <a16:creationId xmlns:a16="http://schemas.microsoft.com/office/drawing/2014/main" id="{D8177641-3513-69E7-49CF-A74CDC7331E7}"/>
              </a:ext>
            </a:extLst>
          </p:cNvPr>
          <p:cNvSpPr>
            <a:spLocks noGrp="1"/>
          </p:cNvSpPr>
          <p:nvPr>
            <p:ph type="body" sz="quarter" idx="16" hasCustomPrompt="1"/>
          </p:nvPr>
        </p:nvSpPr>
        <p:spPr>
          <a:xfrm>
            <a:off x="1982118" y="4646695"/>
            <a:ext cx="4536000" cy="507831"/>
          </a:xfrm>
        </p:spPr>
        <p:txBody>
          <a:bodyPr/>
          <a:lstStyle>
            <a:lvl1pPr algn="l">
              <a:defRPr sz="3300">
                <a:solidFill>
                  <a:schemeClr val="tx1"/>
                </a:solidFill>
              </a:defRPr>
            </a:lvl1pPr>
          </a:lstStyle>
          <a:p>
            <a:pPr lvl="0"/>
            <a:r>
              <a:rPr lang="fr-FR" dirty="0"/>
              <a:t>TITRE CHAPITRE</a:t>
            </a:r>
          </a:p>
        </p:txBody>
      </p:sp>
      <p:sp>
        <p:nvSpPr>
          <p:cNvPr id="21" name="Espace réservé du texte 40">
            <a:extLst>
              <a:ext uri="{FF2B5EF4-FFF2-40B4-BE49-F238E27FC236}">
                <a16:creationId xmlns:a16="http://schemas.microsoft.com/office/drawing/2014/main" id="{B307AC4F-58AC-571C-6AD3-F698679F2C6B}"/>
              </a:ext>
            </a:extLst>
          </p:cNvPr>
          <p:cNvSpPr>
            <a:spLocks noGrp="1"/>
          </p:cNvSpPr>
          <p:nvPr>
            <p:ph type="body" sz="quarter" idx="17" hasCustomPrompt="1"/>
          </p:nvPr>
        </p:nvSpPr>
        <p:spPr>
          <a:xfrm>
            <a:off x="1982120" y="7157030"/>
            <a:ext cx="4536000" cy="507831"/>
          </a:xfrm>
        </p:spPr>
        <p:txBody>
          <a:bodyPr/>
          <a:lstStyle>
            <a:lvl1pPr algn="l">
              <a:defRPr sz="3300">
                <a:solidFill>
                  <a:schemeClr val="tx1"/>
                </a:solidFill>
              </a:defRPr>
            </a:lvl1pPr>
          </a:lstStyle>
          <a:p>
            <a:pPr lvl="0"/>
            <a:r>
              <a:rPr lang="fr-FR" dirty="0"/>
              <a:t>TITRE CHAPITRE</a:t>
            </a:r>
          </a:p>
        </p:txBody>
      </p:sp>
      <p:sp>
        <p:nvSpPr>
          <p:cNvPr id="22" name="Espace réservé du texte 40">
            <a:extLst>
              <a:ext uri="{FF2B5EF4-FFF2-40B4-BE49-F238E27FC236}">
                <a16:creationId xmlns:a16="http://schemas.microsoft.com/office/drawing/2014/main" id="{AEA4A891-9AA1-9E38-4E5A-CF64B3376A2F}"/>
              </a:ext>
            </a:extLst>
          </p:cNvPr>
          <p:cNvSpPr>
            <a:spLocks noGrp="1"/>
          </p:cNvSpPr>
          <p:nvPr>
            <p:ph type="body" sz="quarter" idx="18" hasCustomPrompt="1"/>
          </p:nvPr>
        </p:nvSpPr>
        <p:spPr>
          <a:xfrm>
            <a:off x="7226300" y="4646695"/>
            <a:ext cx="4536000" cy="507831"/>
          </a:xfrm>
        </p:spPr>
        <p:txBody>
          <a:bodyPr/>
          <a:lstStyle>
            <a:lvl1pPr algn="l">
              <a:defRPr sz="3300">
                <a:solidFill>
                  <a:schemeClr val="tx1"/>
                </a:solidFill>
              </a:defRPr>
            </a:lvl1pPr>
          </a:lstStyle>
          <a:p>
            <a:pPr lvl="0"/>
            <a:r>
              <a:rPr lang="fr-FR" dirty="0"/>
              <a:t>TITRE CHAPITRE</a:t>
            </a:r>
          </a:p>
        </p:txBody>
      </p:sp>
      <p:sp>
        <p:nvSpPr>
          <p:cNvPr id="23" name="Espace réservé du texte 40">
            <a:extLst>
              <a:ext uri="{FF2B5EF4-FFF2-40B4-BE49-F238E27FC236}">
                <a16:creationId xmlns:a16="http://schemas.microsoft.com/office/drawing/2014/main" id="{C457C2D1-8014-731D-BD30-9F13ED0281F8}"/>
              </a:ext>
            </a:extLst>
          </p:cNvPr>
          <p:cNvSpPr>
            <a:spLocks noGrp="1"/>
          </p:cNvSpPr>
          <p:nvPr>
            <p:ph type="body" sz="quarter" idx="19" hasCustomPrompt="1"/>
          </p:nvPr>
        </p:nvSpPr>
        <p:spPr>
          <a:xfrm>
            <a:off x="7226300" y="7157031"/>
            <a:ext cx="4536000" cy="1015663"/>
          </a:xfrm>
        </p:spPr>
        <p:txBody>
          <a:bodyPr/>
          <a:lstStyle>
            <a:lvl1pPr algn="l">
              <a:defRPr sz="3300">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fr-FR" dirty="0"/>
              <a:t>TITRE CHAPITRE</a:t>
            </a:r>
          </a:p>
          <a:p>
            <a:pPr lvl="0"/>
            <a:endParaRPr lang="fr-FR" dirty="0"/>
          </a:p>
        </p:txBody>
      </p:sp>
      <p:sp>
        <p:nvSpPr>
          <p:cNvPr id="24" name="Espace réservé du texte 40">
            <a:extLst>
              <a:ext uri="{FF2B5EF4-FFF2-40B4-BE49-F238E27FC236}">
                <a16:creationId xmlns:a16="http://schemas.microsoft.com/office/drawing/2014/main" id="{B7AD259D-ACA7-895A-09E9-DC79FA357137}"/>
              </a:ext>
            </a:extLst>
          </p:cNvPr>
          <p:cNvSpPr>
            <a:spLocks noGrp="1"/>
          </p:cNvSpPr>
          <p:nvPr>
            <p:ph type="body" sz="quarter" idx="20" hasCustomPrompt="1"/>
          </p:nvPr>
        </p:nvSpPr>
        <p:spPr>
          <a:xfrm>
            <a:off x="12407900" y="4646695"/>
            <a:ext cx="4536000" cy="507831"/>
          </a:xfrm>
        </p:spPr>
        <p:txBody>
          <a:bodyPr/>
          <a:lstStyle>
            <a:lvl1pPr algn="l">
              <a:defRPr sz="3300">
                <a:solidFill>
                  <a:schemeClr val="tx1"/>
                </a:solidFill>
              </a:defRPr>
            </a:lvl1pPr>
          </a:lstStyle>
          <a:p>
            <a:pPr lvl="0"/>
            <a:r>
              <a:rPr lang="fr-FR" dirty="0"/>
              <a:t>TITRE CHAPITRE</a:t>
            </a:r>
          </a:p>
        </p:txBody>
      </p:sp>
      <p:sp>
        <p:nvSpPr>
          <p:cNvPr id="25" name="Espace réservé du texte 40">
            <a:extLst>
              <a:ext uri="{FF2B5EF4-FFF2-40B4-BE49-F238E27FC236}">
                <a16:creationId xmlns:a16="http://schemas.microsoft.com/office/drawing/2014/main" id="{7A25F69E-75B5-FFD6-7FA3-F2C736F2B03B}"/>
              </a:ext>
            </a:extLst>
          </p:cNvPr>
          <p:cNvSpPr>
            <a:spLocks noGrp="1"/>
          </p:cNvSpPr>
          <p:nvPr>
            <p:ph type="body" sz="quarter" idx="21" hasCustomPrompt="1"/>
          </p:nvPr>
        </p:nvSpPr>
        <p:spPr>
          <a:xfrm>
            <a:off x="12407900" y="7157030"/>
            <a:ext cx="4536000" cy="507831"/>
          </a:xfrm>
        </p:spPr>
        <p:txBody>
          <a:bodyPr/>
          <a:lstStyle>
            <a:lvl1pPr algn="l">
              <a:defRPr sz="3300">
                <a:solidFill>
                  <a:schemeClr val="tx1"/>
                </a:solidFill>
              </a:defRPr>
            </a:lvl1pPr>
          </a:lstStyle>
          <a:p>
            <a:pPr lvl="0"/>
            <a:r>
              <a:rPr lang="fr-FR" dirty="0"/>
              <a:t>TITRE CHAPITRE</a:t>
            </a:r>
          </a:p>
        </p:txBody>
      </p:sp>
      <p:sp>
        <p:nvSpPr>
          <p:cNvPr id="34" name="ZoneTexte 33">
            <a:extLst>
              <a:ext uri="{FF2B5EF4-FFF2-40B4-BE49-F238E27FC236}">
                <a16:creationId xmlns:a16="http://schemas.microsoft.com/office/drawing/2014/main" id="{FAFB81EC-0F15-4681-BA81-83F608AA5339}"/>
              </a:ext>
            </a:extLst>
          </p:cNvPr>
          <p:cNvSpPr txBox="1"/>
          <p:nvPr userDrawn="1"/>
        </p:nvSpPr>
        <p:spPr>
          <a:xfrm>
            <a:off x="1892300" y="2057400"/>
            <a:ext cx="5622052" cy="1200329"/>
          </a:xfrm>
          <a:prstGeom prst="rect">
            <a:avLst/>
          </a:prstGeom>
          <a:noFill/>
        </p:spPr>
        <p:txBody>
          <a:bodyPr wrap="none" rtlCol="0">
            <a:spAutoFit/>
          </a:bodyPr>
          <a:lstStyle/>
          <a:p>
            <a:r>
              <a:rPr lang="fr-FR" sz="7200" b="1" dirty="0">
                <a:solidFill>
                  <a:schemeClr val="bg1"/>
                </a:solidFill>
                <a:latin typeface="Montserrat" panose="00000500000000000000" pitchFamily="2" charset="0"/>
              </a:rPr>
              <a:t>SOMMAIRE</a:t>
            </a:r>
          </a:p>
        </p:txBody>
      </p:sp>
    </p:spTree>
    <p:extLst>
      <p:ext uri="{BB962C8B-B14F-4D97-AF65-F5344CB8AC3E}">
        <p14:creationId xmlns:p14="http://schemas.microsoft.com/office/powerpoint/2010/main" val="3125591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Chapitre_1">
    <p:spTree>
      <p:nvGrpSpPr>
        <p:cNvPr id="1" name=""/>
        <p:cNvGrpSpPr/>
        <p:nvPr/>
      </p:nvGrpSpPr>
      <p:grpSpPr>
        <a:xfrm>
          <a:off x="0" y="0"/>
          <a:ext cx="0" cy="0"/>
          <a:chOff x="0" y="0"/>
          <a:chExt cx="0" cy="0"/>
        </a:xfrm>
      </p:grpSpPr>
      <p:pic>
        <p:nvPicPr>
          <p:cNvPr id="16" name="bg object 16">
            <a:extLst>
              <a:ext uri="{FF2B5EF4-FFF2-40B4-BE49-F238E27FC236}">
                <a16:creationId xmlns:a16="http://schemas.microsoft.com/office/drawing/2014/main" id="{3B7775DD-EAA4-533A-7F7D-E427B12F8110}"/>
              </a:ext>
            </a:extLst>
          </p:cNvPr>
          <p:cNvPicPr/>
          <p:nvPr userDrawn="1"/>
        </p:nvPicPr>
        <p:blipFill>
          <a:blip r:embed="rId2" cstate="print"/>
          <a:stretch>
            <a:fillRect/>
          </a:stretch>
        </p:blipFill>
        <p:spPr>
          <a:xfrm>
            <a:off x="0" y="0"/>
            <a:ext cx="17348200" cy="9753600"/>
          </a:xfrm>
          <a:prstGeom prst="rect">
            <a:avLst/>
          </a:prstGeom>
        </p:spPr>
      </p:pic>
      <p:sp>
        <p:nvSpPr>
          <p:cNvPr id="29" name="object 2">
            <a:extLst>
              <a:ext uri="{FF2B5EF4-FFF2-40B4-BE49-F238E27FC236}">
                <a16:creationId xmlns:a16="http://schemas.microsoft.com/office/drawing/2014/main" id="{9AD502E6-9342-D0AB-C2EB-98D848BF0F9E}"/>
              </a:ext>
            </a:extLst>
          </p:cNvPr>
          <p:cNvSpPr/>
          <p:nvPr userDrawn="1"/>
        </p:nvSpPr>
        <p:spPr>
          <a:xfrm>
            <a:off x="0" y="1130300"/>
            <a:ext cx="17348200" cy="7493000"/>
          </a:xfrm>
          <a:custGeom>
            <a:avLst/>
            <a:gdLst/>
            <a:ahLst/>
            <a:cxnLst/>
            <a:rect l="l" t="t" r="r" b="b"/>
            <a:pathLst>
              <a:path w="17348200" h="7493000">
                <a:moveTo>
                  <a:pt x="17348200" y="0"/>
                </a:moveTo>
                <a:lnTo>
                  <a:pt x="0" y="0"/>
                </a:lnTo>
                <a:lnTo>
                  <a:pt x="0" y="7493000"/>
                </a:lnTo>
                <a:lnTo>
                  <a:pt x="17348200" y="7493000"/>
                </a:lnTo>
                <a:lnTo>
                  <a:pt x="17348200" y="0"/>
                </a:lnTo>
                <a:close/>
              </a:path>
            </a:pathLst>
          </a:custGeom>
          <a:solidFill>
            <a:srgbClr val="FFFFFF"/>
          </a:solidFill>
        </p:spPr>
        <p:txBody>
          <a:bodyPr wrap="square" lIns="0" tIns="0" rIns="0" bIns="0" rtlCol="0"/>
          <a:lstStyle/>
          <a:p>
            <a:endParaRPr/>
          </a:p>
        </p:txBody>
      </p:sp>
      <p:sp>
        <p:nvSpPr>
          <p:cNvPr id="6" name="Holder 6"/>
          <p:cNvSpPr>
            <a:spLocks noGrp="1"/>
          </p:cNvSpPr>
          <p:nvPr>
            <p:ph type="sldNum" sz="quarter" idx="7"/>
          </p:nvPr>
        </p:nvSpPr>
        <p:spPr/>
        <p:txBody>
          <a:bodyPr lIns="0" tIns="0" rIns="0" bIns="0"/>
          <a:lstStyle>
            <a:lvl1pPr>
              <a:defRPr sz="1500" b="1" i="0">
                <a:solidFill>
                  <a:srgbClr val="E4221F"/>
                </a:solidFill>
                <a:latin typeface="Montserrat"/>
                <a:cs typeface="Montserrat"/>
              </a:defRPr>
            </a:lvl1pPr>
          </a:lstStyle>
          <a:p>
            <a:pPr marL="38100">
              <a:lnSpc>
                <a:spcPct val="100000"/>
              </a:lnSpc>
              <a:spcBef>
                <a:spcPts val="215"/>
              </a:spcBef>
            </a:pPr>
            <a:fld id="{81D60167-4931-47E6-BA6A-407CBD079E47}" type="slidenum">
              <a:rPr spc="-25" dirty="0"/>
              <a:t>‹N°›</a:t>
            </a:fld>
            <a:endParaRPr spc="-25" dirty="0"/>
          </a:p>
        </p:txBody>
      </p:sp>
      <p:sp>
        <p:nvSpPr>
          <p:cNvPr id="4" name="object 7">
            <a:extLst>
              <a:ext uri="{FF2B5EF4-FFF2-40B4-BE49-F238E27FC236}">
                <a16:creationId xmlns:a16="http://schemas.microsoft.com/office/drawing/2014/main" id="{DF2C897D-A90D-11B7-6484-94A720A4CB6E}"/>
              </a:ext>
            </a:extLst>
          </p:cNvPr>
          <p:cNvSpPr/>
          <p:nvPr userDrawn="1"/>
        </p:nvSpPr>
        <p:spPr>
          <a:xfrm>
            <a:off x="0" y="3580777"/>
            <a:ext cx="2927985" cy="81280"/>
          </a:xfrm>
          <a:custGeom>
            <a:avLst/>
            <a:gdLst/>
            <a:ahLst/>
            <a:cxnLst/>
            <a:rect l="l" t="t" r="r" b="b"/>
            <a:pathLst>
              <a:path w="2927985" h="81279">
                <a:moveTo>
                  <a:pt x="2927896" y="0"/>
                </a:moveTo>
                <a:lnTo>
                  <a:pt x="0" y="0"/>
                </a:lnTo>
                <a:lnTo>
                  <a:pt x="0" y="80772"/>
                </a:lnTo>
                <a:lnTo>
                  <a:pt x="2927896" y="80772"/>
                </a:lnTo>
                <a:lnTo>
                  <a:pt x="2927896" y="0"/>
                </a:lnTo>
                <a:close/>
              </a:path>
            </a:pathLst>
          </a:custGeom>
          <a:solidFill>
            <a:srgbClr val="E4221F"/>
          </a:solidFill>
        </p:spPr>
        <p:txBody>
          <a:bodyPr wrap="square" lIns="0" tIns="0" rIns="0" bIns="0" rtlCol="0"/>
          <a:lstStyle/>
          <a:p>
            <a:endParaRPr/>
          </a:p>
        </p:txBody>
      </p:sp>
      <p:pic>
        <p:nvPicPr>
          <p:cNvPr id="9" name="Graphique 8">
            <a:extLst>
              <a:ext uri="{FF2B5EF4-FFF2-40B4-BE49-F238E27FC236}">
                <a16:creationId xmlns:a16="http://schemas.microsoft.com/office/drawing/2014/main" id="{CB3ABBF7-A223-3C2D-3E59-C8E4EBFD32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585" y="8871284"/>
            <a:ext cx="3116848" cy="533420"/>
          </a:xfrm>
          <a:prstGeom prst="rect">
            <a:avLst/>
          </a:prstGeom>
        </p:spPr>
      </p:pic>
      <p:sp>
        <p:nvSpPr>
          <p:cNvPr id="14" name="Espace réservé du texte 40">
            <a:extLst>
              <a:ext uri="{FF2B5EF4-FFF2-40B4-BE49-F238E27FC236}">
                <a16:creationId xmlns:a16="http://schemas.microsoft.com/office/drawing/2014/main" id="{C36F0A60-1152-2E82-A470-1F25F8B47176}"/>
              </a:ext>
            </a:extLst>
          </p:cNvPr>
          <p:cNvSpPr>
            <a:spLocks noGrp="1"/>
          </p:cNvSpPr>
          <p:nvPr>
            <p:ph type="body" sz="quarter" idx="10" hasCustomPrompt="1"/>
          </p:nvPr>
        </p:nvSpPr>
        <p:spPr>
          <a:xfrm>
            <a:off x="961858" y="2286000"/>
            <a:ext cx="2043780" cy="1132217"/>
          </a:xfrm>
        </p:spPr>
        <p:txBody>
          <a:bodyPr/>
          <a:lstStyle>
            <a:lvl1pPr algn="r">
              <a:defRPr sz="7200">
                <a:solidFill>
                  <a:schemeClr val="tx1"/>
                </a:solidFill>
              </a:defRPr>
            </a:lvl1pPr>
          </a:lstStyle>
          <a:p>
            <a:pPr lvl="0"/>
            <a:r>
              <a:rPr lang="fr-FR" dirty="0"/>
              <a:t>01</a:t>
            </a:r>
          </a:p>
        </p:txBody>
      </p:sp>
      <p:sp>
        <p:nvSpPr>
          <p:cNvPr id="15" name="Espace réservé du texte 40">
            <a:extLst>
              <a:ext uri="{FF2B5EF4-FFF2-40B4-BE49-F238E27FC236}">
                <a16:creationId xmlns:a16="http://schemas.microsoft.com/office/drawing/2014/main" id="{82E340ED-5E51-EB60-62F3-19D040BC1C6B}"/>
              </a:ext>
            </a:extLst>
          </p:cNvPr>
          <p:cNvSpPr>
            <a:spLocks noGrp="1"/>
          </p:cNvSpPr>
          <p:nvPr>
            <p:ph type="body" sz="quarter" idx="16" hasCustomPrompt="1"/>
          </p:nvPr>
        </p:nvSpPr>
        <p:spPr>
          <a:xfrm>
            <a:off x="2044698" y="3915013"/>
            <a:ext cx="8534402" cy="1107996"/>
          </a:xfrm>
        </p:spPr>
        <p:txBody>
          <a:bodyPr/>
          <a:lstStyle>
            <a:lvl1pPr>
              <a:defRPr sz="7200" cap="all" baseline="0">
                <a:solidFill>
                  <a:schemeClr val="tx1"/>
                </a:solidFill>
              </a:defRPr>
            </a:lvl1pPr>
          </a:lstStyle>
          <a:p>
            <a:pPr lvl="0"/>
            <a:r>
              <a:rPr lang="fr-FR" dirty="0"/>
              <a:t>TITRE CHAPITRE</a:t>
            </a:r>
          </a:p>
        </p:txBody>
      </p:sp>
      <p:pic>
        <p:nvPicPr>
          <p:cNvPr id="3" name="Image 2">
            <a:extLst>
              <a:ext uri="{FF2B5EF4-FFF2-40B4-BE49-F238E27FC236}">
                <a16:creationId xmlns:a16="http://schemas.microsoft.com/office/drawing/2014/main" id="{EF2586BD-B927-A1FA-2FFE-50EC22C41C8A}"/>
              </a:ext>
            </a:extLst>
          </p:cNvPr>
          <p:cNvPicPr>
            <a:picLocks noChangeAspect="1"/>
          </p:cNvPicPr>
          <p:nvPr userDrawn="1"/>
        </p:nvPicPr>
        <p:blipFill rotWithShape="1">
          <a:blip r:embed="rId5" cstate="screen">
            <a:extLst>
              <a:ext uri="{BEBA8EAE-BF5A-486C-A8C5-ECC9F3942E4B}">
                <a14:imgProps xmlns:a14="http://schemas.microsoft.com/office/drawing/2010/main">
                  <a14:imgLayer r:embed="rId6">
                    <a14:imgEffect>
                      <a14:brightnessContrast bright="-25000" contrast="13000"/>
                    </a14:imgEffect>
                  </a14:imgLayer>
                </a14:imgProps>
              </a:ext>
              <a:ext uri="{28A0092B-C50C-407E-A947-70E740481C1C}">
                <a14:useLocalDpi xmlns:a14="http://schemas.microsoft.com/office/drawing/2010/main"/>
              </a:ext>
            </a:extLst>
          </a:blip>
          <a:srcRect/>
          <a:stretch/>
        </p:blipFill>
        <p:spPr>
          <a:xfrm>
            <a:off x="11219830" y="1130300"/>
            <a:ext cx="6128370" cy="7493000"/>
          </a:xfrm>
          <a:prstGeom prst="rect">
            <a:avLst/>
          </a:prstGeom>
        </p:spPr>
      </p:pic>
    </p:spTree>
    <p:extLst>
      <p:ext uri="{BB962C8B-B14F-4D97-AF65-F5344CB8AC3E}">
        <p14:creationId xmlns:p14="http://schemas.microsoft.com/office/powerpoint/2010/main" val="2247852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Chapitre_2">
    <p:spTree>
      <p:nvGrpSpPr>
        <p:cNvPr id="1" name=""/>
        <p:cNvGrpSpPr/>
        <p:nvPr/>
      </p:nvGrpSpPr>
      <p:grpSpPr>
        <a:xfrm>
          <a:off x="0" y="0"/>
          <a:ext cx="0" cy="0"/>
          <a:chOff x="0" y="0"/>
          <a:chExt cx="0" cy="0"/>
        </a:xfrm>
      </p:grpSpPr>
      <p:pic>
        <p:nvPicPr>
          <p:cNvPr id="16" name="bg object 16">
            <a:extLst>
              <a:ext uri="{FF2B5EF4-FFF2-40B4-BE49-F238E27FC236}">
                <a16:creationId xmlns:a16="http://schemas.microsoft.com/office/drawing/2014/main" id="{3B7775DD-EAA4-533A-7F7D-E427B12F8110}"/>
              </a:ext>
            </a:extLst>
          </p:cNvPr>
          <p:cNvPicPr/>
          <p:nvPr userDrawn="1"/>
        </p:nvPicPr>
        <p:blipFill>
          <a:blip r:embed="rId2" cstate="print"/>
          <a:stretch>
            <a:fillRect/>
          </a:stretch>
        </p:blipFill>
        <p:spPr>
          <a:xfrm>
            <a:off x="0" y="0"/>
            <a:ext cx="17348200" cy="9753600"/>
          </a:xfrm>
          <a:prstGeom prst="rect">
            <a:avLst/>
          </a:prstGeom>
        </p:spPr>
      </p:pic>
      <p:sp>
        <p:nvSpPr>
          <p:cNvPr id="29" name="object 2">
            <a:extLst>
              <a:ext uri="{FF2B5EF4-FFF2-40B4-BE49-F238E27FC236}">
                <a16:creationId xmlns:a16="http://schemas.microsoft.com/office/drawing/2014/main" id="{9AD502E6-9342-D0AB-C2EB-98D848BF0F9E}"/>
              </a:ext>
            </a:extLst>
          </p:cNvPr>
          <p:cNvSpPr/>
          <p:nvPr userDrawn="1"/>
        </p:nvSpPr>
        <p:spPr>
          <a:xfrm>
            <a:off x="0" y="1130300"/>
            <a:ext cx="17348200" cy="7493000"/>
          </a:xfrm>
          <a:custGeom>
            <a:avLst/>
            <a:gdLst/>
            <a:ahLst/>
            <a:cxnLst/>
            <a:rect l="l" t="t" r="r" b="b"/>
            <a:pathLst>
              <a:path w="17348200" h="7493000">
                <a:moveTo>
                  <a:pt x="17348200" y="0"/>
                </a:moveTo>
                <a:lnTo>
                  <a:pt x="0" y="0"/>
                </a:lnTo>
                <a:lnTo>
                  <a:pt x="0" y="7493000"/>
                </a:lnTo>
                <a:lnTo>
                  <a:pt x="17348200" y="7493000"/>
                </a:lnTo>
                <a:lnTo>
                  <a:pt x="17348200" y="0"/>
                </a:lnTo>
                <a:close/>
              </a:path>
            </a:pathLst>
          </a:custGeom>
          <a:solidFill>
            <a:srgbClr val="FFFFFF"/>
          </a:solidFill>
        </p:spPr>
        <p:txBody>
          <a:bodyPr wrap="square" lIns="0" tIns="0" rIns="0" bIns="0" rtlCol="0"/>
          <a:lstStyle/>
          <a:p>
            <a:endParaRPr/>
          </a:p>
        </p:txBody>
      </p:sp>
      <p:sp>
        <p:nvSpPr>
          <p:cNvPr id="6" name="Holder 6"/>
          <p:cNvSpPr>
            <a:spLocks noGrp="1"/>
          </p:cNvSpPr>
          <p:nvPr>
            <p:ph type="sldNum" sz="quarter" idx="7"/>
          </p:nvPr>
        </p:nvSpPr>
        <p:spPr/>
        <p:txBody>
          <a:bodyPr lIns="0" tIns="0" rIns="0" bIns="0"/>
          <a:lstStyle>
            <a:lvl1pPr>
              <a:defRPr sz="1500" b="1" i="0">
                <a:solidFill>
                  <a:srgbClr val="E4221F"/>
                </a:solidFill>
                <a:latin typeface="Montserrat"/>
                <a:cs typeface="Montserrat"/>
              </a:defRPr>
            </a:lvl1pPr>
          </a:lstStyle>
          <a:p>
            <a:pPr marL="38100">
              <a:lnSpc>
                <a:spcPct val="100000"/>
              </a:lnSpc>
              <a:spcBef>
                <a:spcPts val="215"/>
              </a:spcBef>
            </a:pPr>
            <a:fld id="{81D60167-4931-47E6-BA6A-407CBD079E47}" type="slidenum">
              <a:rPr spc="-25" dirty="0"/>
              <a:t>‹N°›</a:t>
            </a:fld>
            <a:endParaRPr spc="-25" dirty="0"/>
          </a:p>
        </p:txBody>
      </p:sp>
      <p:sp>
        <p:nvSpPr>
          <p:cNvPr id="4" name="object 7">
            <a:extLst>
              <a:ext uri="{FF2B5EF4-FFF2-40B4-BE49-F238E27FC236}">
                <a16:creationId xmlns:a16="http://schemas.microsoft.com/office/drawing/2014/main" id="{DF2C897D-A90D-11B7-6484-94A720A4CB6E}"/>
              </a:ext>
            </a:extLst>
          </p:cNvPr>
          <p:cNvSpPr/>
          <p:nvPr userDrawn="1"/>
        </p:nvSpPr>
        <p:spPr>
          <a:xfrm>
            <a:off x="0" y="3580777"/>
            <a:ext cx="2927985" cy="81280"/>
          </a:xfrm>
          <a:custGeom>
            <a:avLst/>
            <a:gdLst/>
            <a:ahLst/>
            <a:cxnLst/>
            <a:rect l="l" t="t" r="r" b="b"/>
            <a:pathLst>
              <a:path w="2927985" h="81279">
                <a:moveTo>
                  <a:pt x="2927896" y="0"/>
                </a:moveTo>
                <a:lnTo>
                  <a:pt x="0" y="0"/>
                </a:lnTo>
                <a:lnTo>
                  <a:pt x="0" y="80772"/>
                </a:lnTo>
                <a:lnTo>
                  <a:pt x="2927896" y="80772"/>
                </a:lnTo>
                <a:lnTo>
                  <a:pt x="2927896" y="0"/>
                </a:lnTo>
                <a:close/>
              </a:path>
            </a:pathLst>
          </a:custGeom>
          <a:solidFill>
            <a:srgbClr val="E4221F"/>
          </a:solidFill>
        </p:spPr>
        <p:txBody>
          <a:bodyPr wrap="square" lIns="0" tIns="0" rIns="0" bIns="0" rtlCol="0"/>
          <a:lstStyle/>
          <a:p>
            <a:endParaRPr/>
          </a:p>
        </p:txBody>
      </p:sp>
      <p:pic>
        <p:nvPicPr>
          <p:cNvPr id="9" name="Graphique 8">
            <a:extLst>
              <a:ext uri="{FF2B5EF4-FFF2-40B4-BE49-F238E27FC236}">
                <a16:creationId xmlns:a16="http://schemas.microsoft.com/office/drawing/2014/main" id="{CB3ABBF7-A223-3C2D-3E59-C8E4EBFD32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585" y="8871284"/>
            <a:ext cx="3116848" cy="533420"/>
          </a:xfrm>
          <a:prstGeom prst="rect">
            <a:avLst/>
          </a:prstGeom>
        </p:spPr>
      </p:pic>
      <p:sp>
        <p:nvSpPr>
          <p:cNvPr id="14" name="Espace réservé du texte 40">
            <a:extLst>
              <a:ext uri="{FF2B5EF4-FFF2-40B4-BE49-F238E27FC236}">
                <a16:creationId xmlns:a16="http://schemas.microsoft.com/office/drawing/2014/main" id="{C36F0A60-1152-2E82-A470-1F25F8B47176}"/>
              </a:ext>
            </a:extLst>
          </p:cNvPr>
          <p:cNvSpPr>
            <a:spLocks noGrp="1"/>
          </p:cNvSpPr>
          <p:nvPr>
            <p:ph type="body" sz="quarter" idx="10" hasCustomPrompt="1"/>
          </p:nvPr>
        </p:nvSpPr>
        <p:spPr>
          <a:xfrm>
            <a:off x="961858" y="2286000"/>
            <a:ext cx="2043780" cy="1132217"/>
          </a:xfrm>
        </p:spPr>
        <p:txBody>
          <a:bodyPr/>
          <a:lstStyle>
            <a:lvl1pPr algn="r">
              <a:defRPr sz="7200">
                <a:solidFill>
                  <a:schemeClr val="tx1"/>
                </a:solidFill>
              </a:defRPr>
            </a:lvl1pPr>
          </a:lstStyle>
          <a:p>
            <a:pPr lvl="0"/>
            <a:r>
              <a:rPr lang="fr-FR" dirty="0"/>
              <a:t>01</a:t>
            </a:r>
          </a:p>
        </p:txBody>
      </p:sp>
      <p:sp>
        <p:nvSpPr>
          <p:cNvPr id="15" name="Espace réservé du texte 40">
            <a:extLst>
              <a:ext uri="{FF2B5EF4-FFF2-40B4-BE49-F238E27FC236}">
                <a16:creationId xmlns:a16="http://schemas.microsoft.com/office/drawing/2014/main" id="{82E340ED-5E51-EB60-62F3-19D040BC1C6B}"/>
              </a:ext>
            </a:extLst>
          </p:cNvPr>
          <p:cNvSpPr>
            <a:spLocks noGrp="1"/>
          </p:cNvSpPr>
          <p:nvPr>
            <p:ph type="body" sz="quarter" idx="16" hasCustomPrompt="1"/>
          </p:nvPr>
        </p:nvSpPr>
        <p:spPr>
          <a:xfrm>
            <a:off x="2044698" y="3915013"/>
            <a:ext cx="8534402" cy="1107996"/>
          </a:xfrm>
        </p:spPr>
        <p:txBody>
          <a:bodyPr/>
          <a:lstStyle>
            <a:lvl1pPr>
              <a:defRPr sz="7200" cap="all" baseline="0">
                <a:solidFill>
                  <a:schemeClr val="tx1"/>
                </a:solidFill>
              </a:defRPr>
            </a:lvl1pPr>
          </a:lstStyle>
          <a:p>
            <a:pPr lvl="0"/>
            <a:r>
              <a:rPr lang="fr-FR" dirty="0"/>
              <a:t>TITRE CHAPITRE</a:t>
            </a:r>
          </a:p>
        </p:txBody>
      </p:sp>
      <p:pic>
        <p:nvPicPr>
          <p:cNvPr id="7" name="Image 6">
            <a:extLst>
              <a:ext uri="{FF2B5EF4-FFF2-40B4-BE49-F238E27FC236}">
                <a16:creationId xmlns:a16="http://schemas.microsoft.com/office/drawing/2014/main" id="{F5C6ED41-7645-7AF4-AF58-44255623C6B5}"/>
              </a:ext>
            </a:extLst>
          </p:cNvPr>
          <p:cNvPicPr>
            <a:picLocks noChangeAspect="1"/>
          </p:cNvPicPr>
          <p:nvPr userDrawn="1"/>
        </p:nvPicPr>
        <p:blipFill rotWithShape="1">
          <a:blip r:embed="rId5" cstate="screen">
            <a:extLst>
              <a:ext uri="{BEBA8EAE-BF5A-486C-A8C5-ECC9F3942E4B}">
                <a14:imgProps xmlns:a14="http://schemas.microsoft.com/office/drawing/2010/main">
                  <a14:imgLayer r:embed="rId6">
                    <a14:imgEffect>
                      <a14:brightnessContrast bright="-9000" contrast="9000"/>
                    </a14:imgEffect>
                  </a14:imgLayer>
                </a14:imgProps>
              </a:ext>
              <a:ext uri="{28A0092B-C50C-407E-A947-70E740481C1C}">
                <a14:useLocalDpi xmlns:a14="http://schemas.microsoft.com/office/drawing/2010/main"/>
              </a:ext>
            </a:extLst>
          </a:blip>
          <a:srcRect/>
          <a:stretch/>
        </p:blipFill>
        <p:spPr>
          <a:xfrm>
            <a:off x="11198448" y="1117283"/>
            <a:ext cx="6149751" cy="7506015"/>
          </a:xfrm>
          <a:prstGeom prst="rect">
            <a:avLst/>
          </a:prstGeom>
        </p:spPr>
      </p:pic>
    </p:spTree>
    <p:extLst>
      <p:ext uri="{BB962C8B-B14F-4D97-AF65-F5344CB8AC3E}">
        <p14:creationId xmlns:p14="http://schemas.microsoft.com/office/powerpoint/2010/main" val="1079282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Chapitre_3">
    <p:spTree>
      <p:nvGrpSpPr>
        <p:cNvPr id="1" name=""/>
        <p:cNvGrpSpPr/>
        <p:nvPr/>
      </p:nvGrpSpPr>
      <p:grpSpPr>
        <a:xfrm>
          <a:off x="0" y="0"/>
          <a:ext cx="0" cy="0"/>
          <a:chOff x="0" y="0"/>
          <a:chExt cx="0" cy="0"/>
        </a:xfrm>
      </p:grpSpPr>
      <p:pic>
        <p:nvPicPr>
          <p:cNvPr id="16" name="bg object 16">
            <a:extLst>
              <a:ext uri="{FF2B5EF4-FFF2-40B4-BE49-F238E27FC236}">
                <a16:creationId xmlns:a16="http://schemas.microsoft.com/office/drawing/2014/main" id="{3B7775DD-EAA4-533A-7F7D-E427B12F8110}"/>
              </a:ext>
            </a:extLst>
          </p:cNvPr>
          <p:cNvPicPr/>
          <p:nvPr userDrawn="1"/>
        </p:nvPicPr>
        <p:blipFill>
          <a:blip r:embed="rId2" cstate="print"/>
          <a:stretch>
            <a:fillRect/>
          </a:stretch>
        </p:blipFill>
        <p:spPr>
          <a:xfrm>
            <a:off x="0" y="0"/>
            <a:ext cx="17348200" cy="9753600"/>
          </a:xfrm>
          <a:prstGeom prst="rect">
            <a:avLst/>
          </a:prstGeom>
        </p:spPr>
      </p:pic>
      <p:sp>
        <p:nvSpPr>
          <p:cNvPr id="29" name="object 2">
            <a:extLst>
              <a:ext uri="{FF2B5EF4-FFF2-40B4-BE49-F238E27FC236}">
                <a16:creationId xmlns:a16="http://schemas.microsoft.com/office/drawing/2014/main" id="{9AD502E6-9342-D0AB-C2EB-98D848BF0F9E}"/>
              </a:ext>
            </a:extLst>
          </p:cNvPr>
          <p:cNvSpPr/>
          <p:nvPr userDrawn="1"/>
        </p:nvSpPr>
        <p:spPr>
          <a:xfrm>
            <a:off x="0" y="1130300"/>
            <a:ext cx="17348200" cy="7493000"/>
          </a:xfrm>
          <a:custGeom>
            <a:avLst/>
            <a:gdLst/>
            <a:ahLst/>
            <a:cxnLst/>
            <a:rect l="l" t="t" r="r" b="b"/>
            <a:pathLst>
              <a:path w="17348200" h="7493000">
                <a:moveTo>
                  <a:pt x="17348200" y="0"/>
                </a:moveTo>
                <a:lnTo>
                  <a:pt x="0" y="0"/>
                </a:lnTo>
                <a:lnTo>
                  <a:pt x="0" y="7493000"/>
                </a:lnTo>
                <a:lnTo>
                  <a:pt x="17348200" y="7493000"/>
                </a:lnTo>
                <a:lnTo>
                  <a:pt x="17348200" y="0"/>
                </a:lnTo>
                <a:close/>
              </a:path>
            </a:pathLst>
          </a:custGeom>
          <a:solidFill>
            <a:srgbClr val="FFFFFF"/>
          </a:solidFill>
        </p:spPr>
        <p:txBody>
          <a:bodyPr wrap="square" lIns="0" tIns="0" rIns="0" bIns="0" rtlCol="0"/>
          <a:lstStyle/>
          <a:p>
            <a:endParaRPr/>
          </a:p>
        </p:txBody>
      </p:sp>
      <p:sp>
        <p:nvSpPr>
          <p:cNvPr id="6" name="Holder 6"/>
          <p:cNvSpPr>
            <a:spLocks noGrp="1"/>
          </p:cNvSpPr>
          <p:nvPr>
            <p:ph type="sldNum" sz="quarter" idx="7"/>
          </p:nvPr>
        </p:nvSpPr>
        <p:spPr/>
        <p:txBody>
          <a:bodyPr lIns="0" tIns="0" rIns="0" bIns="0"/>
          <a:lstStyle>
            <a:lvl1pPr>
              <a:defRPr sz="1500" b="1" i="0">
                <a:solidFill>
                  <a:srgbClr val="E4221F"/>
                </a:solidFill>
                <a:latin typeface="Montserrat"/>
                <a:cs typeface="Montserrat"/>
              </a:defRPr>
            </a:lvl1pPr>
          </a:lstStyle>
          <a:p>
            <a:pPr marL="38100">
              <a:lnSpc>
                <a:spcPct val="100000"/>
              </a:lnSpc>
              <a:spcBef>
                <a:spcPts val="215"/>
              </a:spcBef>
            </a:pPr>
            <a:fld id="{81D60167-4931-47E6-BA6A-407CBD079E47}" type="slidenum">
              <a:rPr spc="-25" dirty="0"/>
              <a:t>‹N°›</a:t>
            </a:fld>
            <a:endParaRPr spc="-25" dirty="0"/>
          </a:p>
        </p:txBody>
      </p:sp>
      <p:sp>
        <p:nvSpPr>
          <p:cNvPr id="4" name="object 7">
            <a:extLst>
              <a:ext uri="{FF2B5EF4-FFF2-40B4-BE49-F238E27FC236}">
                <a16:creationId xmlns:a16="http://schemas.microsoft.com/office/drawing/2014/main" id="{DF2C897D-A90D-11B7-6484-94A720A4CB6E}"/>
              </a:ext>
            </a:extLst>
          </p:cNvPr>
          <p:cNvSpPr/>
          <p:nvPr userDrawn="1"/>
        </p:nvSpPr>
        <p:spPr>
          <a:xfrm>
            <a:off x="0" y="3580777"/>
            <a:ext cx="2927985" cy="81280"/>
          </a:xfrm>
          <a:custGeom>
            <a:avLst/>
            <a:gdLst/>
            <a:ahLst/>
            <a:cxnLst/>
            <a:rect l="l" t="t" r="r" b="b"/>
            <a:pathLst>
              <a:path w="2927985" h="81279">
                <a:moveTo>
                  <a:pt x="2927896" y="0"/>
                </a:moveTo>
                <a:lnTo>
                  <a:pt x="0" y="0"/>
                </a:lnTo>
                <a:lnTo>
                  <a:pt x="0" y="80772"/>
                </a:lnTo>
                <a:lnTo>
                  <a:pt x="2927896" y="80772"/>
                </a:lnTo>
                <a:lnTo>
                  <a:pt x="2927896" y="0"/>
                </a:lnTo>
                <a:close/>
              </a:path>
            </a:pathLst>
          </a:custGeom>
          <a:solidFill>
            <a:srgbClr val="E4221F"/>
          </a:solidFill>
        </p:spPr>
        <p:txBody>
          <a:bodyPr wrap="square" lIns="0" tIns="0" rIns="0" bIns="0" rtlCol="0"/>
          <a:lstStyle/>
          <a:p>
            <a:endParaRPr/>
          </a:p>
        </p:txBody>
      </p:sp>
      <p:pic>
        <p:nvPicPr>
          <p:cNvPr id="9" name="Graphique 8">
            <a:extLst>
              <a:ext uri="{FF2B5EF4-FFF2-40B4-BE49-F238E27FC236}">
                <a16:creationId xmlns:a16="http://schemas.microsoft.com/office/drawing/2014/main" id="{CB3ABBF7-A223-3C2D-3E59-C8E4EBFD32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585" y="8871284"/>
            <a:ext cx="3116848" cy="533420"/>
          </a:xfrm>
          <a:prstGeom prst="rect">
            <a:avLst/>
          </a:prstGeom>
        </p:spPr>
      </p:pic>
      <p:sp>
        <p:nvSpPr>
          <p:cNvPr id="14" name="Espace réservé du texte 40">
            <a:extLst>
              <a:ext uri="{FF2B5EF4-FFF2-40B4-BE49-F238E27FC236}">
                <a16:creationId xmlns:a16="http://schemas.microsoft.com/office/drawing/2014/main" id="{C36F0A60-1152-2E82-A470-1F25F8B47176}"/>
              </a:ext>
            </a:extLst>
          </p:cNvPr>
          <p:cNvSpPr>
            <a:spLocks noGrp="1"/>
          </p:cNvSpPr>
          <p:nvPr>
            <p:ph type="body" sz="quarter" idx="10" hasCustomPrompt="1"/>
          </p:nvPr>
        </p:nvSpPr>
        <p:spPr>
          <a:xfrm>
            <a:off x="961858" y="2286000"/>
            <a:ext cx="2043780" cy="1132217"/>
          </a:xfrm>
        </p:spPr>
        <p:txBody>
          <a:bodyPr/>
          <a:lstStyle>
            <a:lvl1pPr algn="r">
              <a:defRPr sz="7200">
                <a:solidFill>
                  <a:schemeClr val="tx1"/>
                </a:solidFill>
              </a:defRPr>
            </a:lvl1pPr>
          </a:lstStyle>
          <a:p>
            <a:pPr lvl="0"/>
            <a:r>
              <a:rPr lang="fr-FR" dirty="0"/>
              <a:t>01</a:t>
            </a:r>
          </a:p>
        </p:txBody>
      </p:sp>
      <p:sp>
        <p:nvSpPr>
          <p:cNvPr id="15" name="Espace réservé du texte 40">
            <a:extLst>
              <a:ext uri="{FF2B5EF4-FFF2-40B4-BE49-F238E27FC236}">
                <a16:creationId xmlns:a16="http://schemas.microsoft.com/office/drawing/2014/main" id="{82E340ED-5E51-EB60-62F3-19D040BC1C6B}"/>
              </a:ext>
            </a:extLst>
          </p:cNvPr>
          <p:cNvSpPr>
            <a:spLocks noGrp="1"/>
          </p:cNvSpPr>
          <p:nvPr>
            <p:ph type="body" sz="quarter" idx="16" hasCustomPrompt="1"/>
          </p:nvPr>
        </p:nvSpPr>
        <p:spPr>
          <a:xfrm>
            <a:off x="2044698" y="3915013"/>
            <a:ext cx="8534402" cy="1107996"/>
          </a:xfrm>
        </p:spPr>
        <p:txBody>
          <a:bodyPr/>
          <a:lstStyle>
            <a:lvl1pPr>
              <a:defRPr sz="7200" cap="all" baseline="0">
                <a:solidFill>
                  <a:schemeClr val="tx1"/>
                </a:solidFill>
              </a:defRPr>
            </a:lvl1pPr>
          </a:lstStyle>
          <a:p>
            <a:pPr lvl="0"/>
            <a:r>
              <a:rPr lang="fr-FR" dirty="0"/>
              <a:t>TITRE CHAPITRE</a:t>
            </a:r>
          </a:p>
        </p:txBody>
      </p:sp>
      <p:pic>
        <p:nvPicPr>
          <p:cNvPr id="3" name="Image 2">
            <a:extLst>
              <a:ext uri="{FF2B5EF4-FFF2-40B4-BE49-F238E27FC236}">
                <a16:creationId xmlns:a16="http://schemas.microsoft.com/office/drawing/2014/main" id="{57D94AD5-E1B8-1370-46C3-696E7A52BE0C}"/>
              </a:ext>
            </a:extLst>
          </p:cNvPr>
          <p:cNvPicPr>
            <a:picLocks noChangeAspect="1"/>
          </p:cNvPicPr>
          <p:nvPr userDrawn="1"/>
        </p:nvPicPr>
        <p:blipFill rotWithShape="1">
          <a:blip r:embed="rId5" cstate="screen">
            <a:extLst>
              <a:ext uri="{BEBA8EAE-BF5A-486C-A8C5-ECC9F3942E4B}">
                <a14:imgProps xmlns:a14="http://schemas.microsoft.com/office/drawing/2010/main">
                  <a14:imgLayer r:embed="rId6">
                    <a14:imgEffect>
                      <a14:brightnessContrast bright="-6000" contrast="7000"/>
                    </a14:imgEffect>
                  </a14:imgLayer>
                </a14:imgProps>
              </a:ext>
              <a:ext uri="{28A0092B-C50C-407E-A947-70E740481C1C}">
                <a14:useLocalDpi xmlns:a14="http://schemas.microsoft.com/office/drawing/2010/main"/>
              </a:ext>
            </a:extLst>
          </a:blip>
          <a:srcRect/>
          <a:stretch/>
        </p:blipFill>
        <p:spPr>
          <a:xfrm>
            <a:off x="11198447" y="1130300"/>
            <a:ext cx="6149751" cy="7492998"/>
          </a:xfrm>
          <a:prstGeom prst="rect">
            <a:avLst/>
          </a:prstGeom>
        </p:spPr>
      </p:pic>
    </p:spTree>
    <p:extLst>
      <p:ext uri="{BB962C8B-B14F-4D97-AF65-F5344CB8AC3E}">
        <p14:creationId xmlns:p14="http://schemas.microsoft.com/office/powerpoint/2010/main" val="3045074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lide Chapitre_3">
    <p:spTree>
      <p:nvGrpSpPr>
        <p:cNvPr id="1" name=""/>
        <p:cNvGrpSpPr/>
        <p:nvPr/>
      </p:nvGrpSpPr>
      <p:grpSpPr>
        <a:xfrm>
          <a:off x="0" y="0"/>
          <a:ext cx="0" cy="0"/>
          <a:chOff x="0" y="0"/>
          <a:chExt cx="0" cy="0"/>
        </a:xfrm>
      </p:grpSpPr>
      <p:pic>
        <p:nvPicPr>
          <p:cNvPr id="16" name="bg object 16">
            <a:extLst>
              <a:ext uri="{FF2B5EF4-FFF2-40B4-BE49-F238E27FC236}">
                <a16:creationId xmlns:a16="http://schemas.microsoft.com/office/drawing/2014/main" id="{3B7775DD-EAA4-533A-7F7D-E427B12F8110}"/>
              </a:ext>
            </a:extLst>
          </p:cNvPr>
          <p:cNvPicPr/>
          <p:nvPr userDrawn="1"/>
        </p:nvPicPr>
        <p:blipFill>
          <a:blip r:embed="rId2" cstate="print"/>
          <a:stretch>
            <a:fillRect/>
          </a:stretch>
        </p:blipFill>
        <p:spPr>
          <a:xfrm>
            <a:off x="0" y="0"/>
            <a:ext cx="17348200" cy="9753600"/>
          </a:xfrm>
          <a:prstGeom prst="rect">
            <a:avLst/>
          </a:prstGeom>
        </p:spPr>
      </p:pic>
      <p:sp>
        <p:nvSpPr>
          <p:cNvPr id="29" name="object 2">
            <a:extLst>
              <a:ext uri="{FF2B5EF4-FFF2-40B4-BE49-F238E27FC236}">
                <a16:creationId xmlns:a16="http://schemas.microsoft.com/office/drawing/2014/main" id="{9AD502E6-9342-D0AB-C2EB-98D848BF0F9E}"/>
              </a:ext>
            </a:extLst>
          </p:cNvPr>
          <p:cNvSpPr/>
          <p:nvPr userDrawn="1"/>
        </p:nvSpPr>
        <p:spPr>
          <a:xfrm>
            <a:off x="0" y="1130300"/>
            <a:ext cx="17348200" cy="7493000"/>
          </a:xfrm>
          <a:custGeom>
            <a:avLst/>
            <a:gdLst/>
            <a:ahLst/>
            <a:cxnLst/>
            <a:rect l="l" t="t" r="r" b="b"/>
            <a:pathLst>
              <a:path w="17348200" h="7493000">
                <a:moveTo>
                  <a:pt x="17348200" y="0"/>
                </a:moveTo>
                <a:lnTo>
                  <a:pt x="0" y="0"/>
                </a:lnTo>
                <a:lnTo>
                  <a:pt x="0" y="7493000"/>
                </a:lnTo>
                <a:lnTo>
                  <a:pt x="17348200" y="7493000"/>
                </a:lnTo>
                <a:lnTo>
                  <a:pt x="17348200" y="0"/>
                </a:lnTo>
                <a:close/>
              </a:path>
            </a:pathLst>
          </a:custGeom>
          <a:solidFill>
            <a:srgbClr val="FFFFFF"/>
          </a:solidFill>
        </p:spPr>
        <p:txBody>
          <a:bodyPr wrap="square" lIns="0" tIns="0" rIns="0" bIns="0" rtlCol="0"/>
          <a:lstStyle/>
          <a:p>
            <a:endParaRPr/>
          </a:p>
        </p:txBody>
      </p:sp>
      <p:sp>
        <p:nvSpPr>
          <p:cNvPr id="6" name="Holder 6"/>
          <p:cNvSpPr>
            <a:spLocks noGrp="1"/>
          </p:cNvSpPr>
          <p:nvPr>
            <p:ph type="sldNum" sz="quarter" idx="7"/>
          </p:nvPr>
        </p:nvSpPr>
        <p:spPr/>
        <p:txBody>
          <a:bodyPr lIns="0" tIns="0" rIns="0" bIns="0"/>
          <a:lstStyle>
            <a:lvl1pPr>
              <a:defRPr sz="1500" b="1" i="0">
                <a:solidFill>
                  <a:srgbClr val="E4221F"/>
                </a:solidFill>
                <a:latin typeface="Montserrat"/>
                <a:cs typeface="Montserrat"/>
              </a:defRPr>
            </a:lvl1pPr>
          </a:lstStyle>
          <a:p>
            <a:pPr marL="38100">
              <a:lnSpc>
                <a:spcPct val="100000"/>
              </a:lnSpc>
              <a:spcBef>
                <a:spcPts val="215"/>
              </a:spcBef>
            </a:pPr>
            <a:fld id="{81D60167-4931-47E6-BA6A-407CBD079E47}" type="slidenum">
              <a:rPr spc="-25" dirty="0"/>
              <a:t>‹N°›</a:t>
            </a:fld>
            <a:endParaRPr spc="-25" dirty="0"/>
          </a:p>
        </p:txBody>
      </p:sp>
      <p:sp>
        <p:nvSpPr>
          <p:cNvPr id="4" name="object 7">
            <a:extLst>
              <a:ext uri="{FF2B5EF4-FFF2-40B4-BE49-F238E27FC236}">
                <a16:creationId xmlns:a16="http://schemas.microsoft.com/office/drawing/2014/main" id="{DF2C897D-A90D-11B7-6484-94A720A4CB6E}"/>
              </a:ext>
            </a:extLst>
          </p:cNvPr>
          <p:cNvSpPr/>
          <p:nvPr userDrawn="1"/>
        </p:nvSpPr>
        <p:spPr>
          <a:xfrm>
            <a:off x="0" y="3580777"/>
            <a:ext cx="2927985" cy="81280"/>
          </a:xfrm>
          <a:custGeom>
            <a:avLst/>
            <a:gdLst/>
            <a:ahLst/>
            <a:cxnLst/>
            <a:rect l="l" t="t" r="r" b="b"/>
            <a:pathLst>
              <a:path w="2927985" h="81279">
                <a:moveTo>
                  <a:pt x="2927896" y="0"/>
                </a:moveTo>
                <a:lnTo>
                  <a:pt x="0" y="0"/>
                </a:lnTo>
                <a:lnTo>
                  <a:pt x="0" y="80772"/>
                </a:lnTo>
                <a:lnTo>
                  <a:pt x="2927896" y="80772"/>
                </a:lnTo>
                <a:lnTo>
                  <a:pt x="2927896" y="0"/>
                </a:lnTo>
                <a:close/>
              </a:path>
            </a:pathLst>
          </a:custGeom>
          <a:solidFill>
            <a:srgbClr val="E4221F"/>
          </a:solidFill>
        </p:spPr>
        <p:txBody>
          <a:bodyPr wrap="square" lIns="0" tIns="0" rIns="0" bIns="0" rtlCol="0"/>
          <a:lstStyle/>
          <a:p>
            <a:endParaRPr/>
          </a:p>
        </p:txBody>
      </p:sp>
      <p:pic>
        <p:nvPicPr>
          <p:cNvPr id="9" name="Graphique 8">
            <a:extLst>
              <a:ext uri="{FF2B5EF4-FFF2-40B4-BE49-F238E27FC236}">
                <a16:creationId xmlns:a16="http://schemas.microsoft.com/office/drawing/2014/main" id="{CB3ABBF7-A223-3C2D-3E59-C8E4EBFD32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585" y="8871284"/>
            <a:ext cx="3116848" cy="533420"/>
          </a:xfrm>
          <a:prstGeom prst="rect">
            <a:avLst/>
          </a:prstGeom>
        </p:spPr>
      </p:pic>
      <p:sp>
        <p:nvSpPr>
          <p:cNvPr id="14" name="Espace réservé du texte 40">
            <a:extLst>
              <a:ext uri="{FF2B5EF4-FFF2-40B4-BE49-F238E27FC236}">
                <a16:creationId xmlns:a16="http://schemas.microsoft.com/office/drawing/2014/main" id="{C36F0A60-1152-2E82-A470-1F25F8B47176}"/>
              </a:ext>
            </a:extLst>
          </p:cNvPr>
          <p:cNvSpPr>
            <a:spLocks noGrp="1"/>
          </p:cNvSpPr>
          <p:nvPr>
            <p:ph type="body" sz="quarter" idx="10" hasCustomPrompt="1"/>
          </p:nvPr>
        </p:nvSpPr>
        <p:spPr>
          <a:xfrm>
            <a:off x="961858" y="2286000"/>
            <a:ext cx="2043780" cy="1132217"/>
          </a:xfrm>
        </p:spPr>
        <p:txBody>
          <a:bodyPr/>
          <a:lstStyle>
            <a:lvl1pPr algn="r">
              <a:defRPr sz="7200">
                <a:solidFill>
                  <a:schemeClr val="tx1"/>
                </a:solidFill>
              </a:defRPr>
            </a:lvl1pPr>
          </a:lstStyle>
          <a:p>
            <a:pPr lvl="0"/>
            <a:r>
              <a:rPr lang="fr-FR" dirty="0"/>
              <a:t>01</a:t>
            </a:r>
          </a:p>
        </p:txBody>
      </p:sp>
      <p:sp>
        <p:nvSpPr>
          <p:cNvPr id="15" name="Espace réservé du texte 40">
            <a:extLst>
              <a:ext uri="{FF2B5EF4-FFF2-40B4-BE49-F238E27FC236}">
                <a16:creationId xmlns:a16="http://schemas.microsoft.com/office/drawing/2014/main" id="{82E340ED-5E51-EB60-62F3-19D040BC1C6B}"/>
              </a:ext>
            </a:extLst>
          </p:cNvPr>
          <p:cNvSpPr>
            <a:spLocks noGrp="1"/>
          </p:cNvSpPr>
          <p:nvPr>
            <p:ph type="body" sz="quarter" idx="16" hasCustomPrompt="1"/>
          </p:nvPr>
        </p:nvSpPr>
        <p:spPr>
          <a:xfrm>
            <a:off x="2044698" y="3915013"/>
            <a:ext cx="8534402" cy="1107996"/>
          </a:xfrm>
        </p:spPr>
        <p:txBody>
          <a:bodyPr/>
          <a:lstStyle>
            <a:lvl1pPr>
              <a:defRPr sz="7200" cap="all" baseline="0">
                <a:solidFill>
                  <a:schemeClr val="tx1"/>
                </a:solidFill>
              </a:defRPr>
            </a:lvl1pPr>
          </a:lstStyle>
          <a:p>
            <a:pPr lvl="0"/>
            <a:r>
              <a:rPr lang="fr-FR" dirty="0"/>
              <a:t>TITRE CHAPITRE</a:t>
            </a:r>
          </a:p>
        </p:txBody>
      </p:sp>
      <p:pic>
        <p:nvPicPr>
          <p:cNvPr id="5" name="Image 4" descr="Personnes en tenue professionnelle assis à une table en conversation, femme au centre de deux hommes">
            <a:extLst>
              <a:ext uri="{FF2B5EF4-FFF2-40B4-BE49-F238E27FC236}">
                <a16:creationId xmlns:a16="http://schemas.microsoft.com/office/drawing/2014/main" id="{BF0C5FA5-EA31-5361-E82F-F963B266B2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1614" r="33662"/>
          <a:stretch/>
        </p:blipFill>
        <p:spPr>
          <a:xfrm>
            <a:off x="11198447" y="1131473"/>
            <a:ext cx="6149751" cy="7491826"/>
          </a:xfrm>
          <a:prstGeom prst="rect">
            <a:avLst/>
          </a:prstGeom>
        </p:spPr>
      </p:pic>
    </p:spTree>
    <p:extLst>
      <p:ext uri="{BB962C8B-B14F-4D97-AF65-F5344CB8AC3E}">
        <p14:creationId xmlns:p14="http://schemas.microsoft.com/office/powerpoint/2010/main" val="2868876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Edito">
    <p:spTree>
      <p:nvGrpSpPr>
        <p:cNvPr id="1" name=""/>
        <p:cNvGrpSpPr/>
        <p:nvPr/>
      </p:nvGrpSpPr>
      <p:grpSpPr>
        <a:xfrm>
          <a:off x="0" y="0"/>
          <a:ext cx="0" cy="0"/>
          <a:chOff x="0" y="0"/>
          <a:chExt cx="0" cy="0"/>
        </a:xfrm>
      </p:grpSpPr>
      <p:pic>
        <p:nvPicPr>
          <p:cNvPr id="14" name="bg object 16">
            <a:extLst>
              <a:ext uri="{FF2B5EF4-FFF2-40B4-BE49-F238E27FC236}">
                <a16:creationId xmlns:a16="http://schemas.microsoft.com/office/drawing/2014/main" id="{D6E76468-034F-B5EC-118D-820231B3B82E}"/>
              </a:ext>
            </a:extLst>
          </p:cNvPr>
          <p:cNvPicPr/>
          <p:nvPr userDrawn="1"/>
        </p:nvPicPr>
        <p:blipFill>
          <a:blip r:embed="rId2" cstate="print"/>
          <a:stretch>
            <a:fillRect/>
          </a:stretch>
        </p:blipFill>
        <p:spPr>
          <a:xfrm>
            <a:off x="0" y="0"/>
            <a:ext cx="17348200" cy="9753600"/>
          </a:xfrm>
          <a:prstGeom prst="rect">
            <a:avLst/>
          </a:prstGeom>
        </p:spPr>
      </p:pic>
      <p:sp>
        <p:nvSpPr>
          <p:cNvPr id="29" name="object 2">
            <a:extLst>
              <a:ext uri="{FF2B5EF4-FFF2-40B4-BE49-F238E27FC236}">
                <a16:creationId xmlns:a16="http://schemas.microsoft.com/office/drawing/2014/main" id="{9AD502E6-9342-D0AB-C2EB-98D848BF0F9E}"/>
              </a:ext>
            </a:extLst>
          </p:cNvPr>
          <p:cNvSpPr/>
          <p:nvPr userDrawn="1"/>
        </p:nvSpPr>
        <p:spPr>
          <a:xfrm>
            <a:off x="0" y="1130300"/>
            <a:ext cx="17348200" cy="7493000"/>
          </a:xfrm>
          <a:custGeom>
            <a:avLst/>
            <a:gdLst/>
            <a:ahLst/>
            <a:cxnLst/>
            <a:rect l="l" t="t" r="r" b="b"/>
            <a:pathLst>
              <a:path w="17348200" h="7493000">
                <a:moveTo>
                  <a:pt x="17348200" y="0"/>
                </a:moveTo>
                <a:lnTo>
                  <a:pt x="0" y="0"/>
                </a:lnTo>
                <a:lnTo>
                  <a:pt x="0" y="7493000"/>
                </a:lnTo>
                <a:lnTo>
                  <a:pt x="17348200" y="7493000"/>
                </a:lnTo>
                <a:lnTo>
                  <a:pt x="17348200" y="0"/>
                </a:lnTo>
                <a:close/>
              </a:path>
            </a:pathLst>
          </a:custGeom>
          <a:solidFill>
            <a:srgbClr val="FFFFFF"/>
          </a:solidFill>
        </p:spPr>
        <p:txBody>
          <a:bodyPr wrap="square" lIns="0" tIns="0" rIns="0" bIns="0" rtlCol="0"/>
          <a:lstStyle/>
          <a:p>
            <a:endParaRPr/>
          </a:p>
        </p:txBody>
      </p:sp>
      <p:sp>
        <p:nvSpPr>
          <p:cNvPr id="6" name="Holder 6"/>
          <p:cNvSpPr>
            <a:spLocks noGrp="1"/>
          </p:cNvSpPr>
          <p:nvPr>
            <p:ph type="sldNum" sz="quarter" idx="7"/>
          </p:nvPr>
        </p:nvSpPr>
        <p:spPr/>
        <p:txBody>
          <a:bodyPr lIns="0" tIns="0" rIns="0" bIns="0"/>
          <a:lstStyle>
            <a:lvl1pPr>
              <a:defRPr sz="1500" b="1" i="0">
                <a:solidFill>
                  <a:srgbClr val="E4221F"/>
                </a:solidFill>
                <a:latin typeface="Montserrat"/>
                <a:cs typeface="Montserrat"/>
              </a:defRPr>
            </a:lvl1pPr>
          </a:lstStyle>
          <a:p>
            <a:pPr marL="38100">
              <a:lnSpc>
                <a:spcPct val="100000"/>
              </a:lnSpc>
              <a:spcBef>
                <a:spcPts val="215"/>
              </a:spcBef>
            </a:pPr>
            <a:fld id="{81D60167-4931-47E6-BA6A-407CBD079E47}" type="slidenum">
              <a:rPr spc="-25" dirty="0"/>
              <a:t>‹N°›</a:t>
            </a:fld>
            <a:endParaRPr spc="-25" dirty="0"/>
          </a:p>
        </p:txBody>
      </p:sp>
      <p:sp>
        <p:nvSpPr>
          <p:cNvPr id="3" name="object 6">
            <a:extLst>
              <a:ext uri="{FF2B5EF4-FFF2-40B4-BE49-F238E27FC236}">
                <a16:creationId xmlns:a16="http://schemas.microsoft.com/office/drawing/2014/main" id="{81264208-F8A8-DE0C-0C4B-CAABD74E6E78}"/>
              </a:ext>
            </a:extLst>
          </p:cNvPr>
          <p:cNvSpPr txBox="1"/>
          <p:nvPr userDrawn="1"/>
        </p:nvSpPr>
        <p:spPr>
          <a:xfrm>
            <a:off x="2119588" y="2414097"/>
            <a:ext cx="821055" cy="1943100"/>
          </a:xfrm>
          <a:prstGeom prst="rect">
            <a:avLst/>
          </a:prstGeom>
        </p:spPr>
        <p:txBody>
          <a:bodyPr vert="horz" wrap="square" lIns="0" tIns="16510" rIns="0" bIns="0" rtlCol="0">
            <a:spAutoFit/>
          </a:bodyPr>
          <a:lstStyle/>
          <a:p>
            <a:pPr marL="12700">
              <a:lnSpc>
                <a:spcPct val="100000"/>
              </a:lnSpc>
              <a:spcBef>
                <a:spcPts val="130"/>
              </a:spcBef>
            </a:pPr>
            <a:r>
              <a:rPr sz="12550" b="1" spc="10" dirty="0">
                <a:solidFill>
                  <a:srgbClr val="E4221F"/>
                </a:solidFill>
                <a:latin typeface="Montserrat"/>
                <a:cs typeface="Montserrat"/>
              </a:rPr>
              <a:t>“</a:t>
            </a:r>
            <a:endParaRPr sz="12550">
              <a:latin typeface="Montserrat"/>
              <a:cs typeface="Montserrat"/>
            </a:endParaRPr>
          </a:p>
        </p:txBody>
      </p:sp>
      <p:sp>
        <p:nvSpPr>
          <p:cNvPr id="4" name="object 7">
            <a:extLst>
              <a:ext uri="{FF2B5EF4-FFF2-40B4-BE49-F238E27FC236}">
                <a16:creationId xmlns:a16="http://schemas.microsoft.com/office/drawing/2014/main" id="{DF2C897D-A90D-11B7-6484-94A720A4CB6E}"/>
              </a:ext>
            </a:extLst>
          </p:cNvPr>
          <p:cNvSpPr/>
          <p:nvPr userDrawn="1"/>
        </p:nvSpPr>
        <p:spPr>
          <a:xfrm>
            <a:off x="0" y="3580777"/>
            <a:ext cx="2927985" cy="81280"/>
          </a:xfrm>
          <a:custGeom>
            <a:avLst/>
            <a:gdLst/>
            <a:ahLst/>
            <a:cxnLst/>
            <a:rect l="l" t="t" r="r" b="b"/>
            <a:pathLst>
              <a:path w="2927985" h="81279">
                <a:moveTo>
                  <a:pt x="2927896" y="0"/>
                </a:moveTo>
                <a:lnTo>
                  <a:pt x="0" y="0"/>
                </a:lnTo>
                <a:lnTo>
                  <a:pt x="0" y="80772"/>
                </a:lnTo>
                <a:lnTo>
                  <a:pt x="2927896" y="80772"/>
                </a:lnTo>
                <a:lnTo>
                  <a:pt x="2927896" y="0"/>
                </a:lnTo>
                <a:close/>
              </a:path>
            </a:pathLst>
          </a:custGeom>
          <a:solidFill>
            <a:srgbClr val="E4221F"/>
          </a:solidFill>
        </p:spPr>
        <p:txBody>
          <a:bodyPr wrap="square" lIns="0" tIns="0" rIns="0" bIns="0" rtlCol="0"/>
          <a:lstStyle/>
          <a:p>
            <a:endParaRPr/>
          </a:p>
        </p:txBody>
      </p:sp>
      <p:pic>
        <p:nvPicPr>
          <p:cNvPr id="9" name="Graphique 8">
            <a:extLst>
              <a:ext uri="{FF2B5EF4-FFF2-40B4-BE49-F238E27FC236}">
                <a16:creationId xmlns:a16="http://schemas.microsoft.com/office/drawing/2014/main" id="{CB3ABBF7-A223-3C2D-3E59-C8E4EBFD32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585" y="8871284"/>
            <a:ext cx="3116848" cy="533420"/>
          </a:xfrm>
          <a:prstGeom prst="rect">
            <a:avLst/>
          </a:prstGeom>
        </p:spPr>
      </p:pic>
      <p:sp>
        <p:nvSpPr>
          <p:cNvPr id="11" name="Espace réservé du texte 40">
            <a:extLst>
              <a:ext uri="{FF2B5EF4-FFF2-40B4-BE49-F238E27FC236}">
                <a16:creationId xmlns:a16="http://schemas.microsoft.com/office/drawing/2014/main" id="{47438244-E7B4-CE0D-8E5A-9203ADD28C14}"/>
              </a:ext>
            </a:extLst>
          </p:cNvPr>
          <p:cNvSpPr>
            <a:spLocks noGrp="1"/>
          </p:cNvSpPr>
          <p:nvPr>
            <p:ph type="body" sz="quarter" idx="17" hasCustomPrompt="1"/>
          </p:nvPr>
        </p:nvSpPr>
        <p:spPr>
          <a:xfrm>
            <a:off x="3187700" y="3934326"/>
            <a:ext cx="6064971" cy="276999"/>
          </a:xfrm>
        </p:spPr>
        <p:txBody>
          <a:bodyPr/>
          <a:lstStyle>
            <a:lvl1pPr algn="l">
              <a:defRPr sz="1800" b="0">
                <a:solidFill>
                  <a:schemeClr val="tx1"/>
                </a:solidFill>
              </a:defRPr>
            </a:lvl1pPr>
          </a:lstStyle>
          <a:p>
            <a:pPr lvl="0"/>
            <a:r>
              <a:rPr lang="fr-FR" dirty="0"/>
              <a:t>Cliquez pour modifier le texte</a:t>
            </a:r>
          </a:p>
        </p:txBody>
      </p:sp>
      <p:sp>
        <p:nvSpPr>
          <p:cNvPr id="12" name="Espace réservé du texte 40">
            <a:extLst>
              <a:ext uri="{FF2B5EF4-FFF2-40B4-BE49-F238E27FC236}">
                <a16:creationId xmlns:a16="http://schemas.microsoft.com/office/drawing/2014/main" id="{06CA2D19-C3AE-2642-C823-6AAA702B39F3}"/>
              </a:ext>
            </a:extLst>
          </p:cNvPr>
          <p:cNvSpPr>
            <a:spLocks noGrp="1"/>
          </p:cNvSpPr>
          <p:nvPr>
            <p:ph type="body" sz="quarter" idx="18" hasCustomPrompt="1"/>
          </p:nvPr>
        </p:nvSpPr>
        <p:spPr>
          <a:xfrm>
            <a:off x="9956800" y="3934326"/>
            <a:ext cx="6064971" cy="276999"/>
          </a:xfrm>
        </p:spPr>
        <p:txBody>
          <a:bodyPr/>
          <a:lstStyle>
            <a:lvl1pPr algn="l">
              <a:defRPr sz="1800" b="0">
                <a:solidFill>
                  <a:schemeClr val="tx1"/>
                </a:solidFill>
              </a:defRPr>
            </a:lvl1pPr>
          </a:lstStyle>
          <a:p>
            <a:pPr lvl="0"/>
            <a:r>
              <a:rPr lang="fr-FR" dirty="0"/>
              <a:t>Cliquez pour modifier le texte</a:t>
            </a:r>
          </a:p>
        </p:txBody>
      </p:sp>
      <p:sp>
        <p:nvSpPr>
          <p:cNvPr id="13" name="object 3">
            <a:extLst>
              <a:ext uri="{FF2B5EF4-FFF2-40B4-BE49-F238E27FC236}">
                <a16:creationId xmlns:a16="http://schemas.microsoft.com/office/drawing/2014/main" id="{A55D6A59-46BE-E512-5279-DC66B2DC3E46}"/>
              </a:ext>
            </a:extLst>
          </p:cNvPr>
          <p:cNvSpPr txBox="1"/>
          <p:nvPr userDrawn="1"/>
        </p:nvSpPr>
        <p:spPr>
          <a:xfrm>
            <a:off x="3180042" y="2334295"/>
            <a:ext cx="1880189" cy="1074653"/>
          </a:xfrm>
          <a:prstGeom prst="rect">
            <a:avLst/>
          </a:prstGeom>
        </p:spPr>
        <p:txBody>
          <a:bodyPr vert="horz" wrap="square" lIns="0" tIns="561340" rIns="0" bIns="0" rtlCol="0">
            <a:spAutoFit/>
          </a:bodyPr>
          <a:lstStyle/>
          <a:p>
            <a:pPr marL="12700">
              <a:lnSpc>
                <a:spcPct val="100000"/>
              </a:lnSpc>
              <a:spcBef>
                <a:spcPts val="4420"/>
              </a:spcBef>
            </a:pPr>
            <a:r>
              <a:rPr lang="fr-FR" sz="3300" b="1" spc="-25" dirty="0">
                <a:solidFill>
                  <a:schemeClr val="tx1"/>
                </a:solidFill>
                <a:latin typeface="Montserrat"/>
                <a:cs typeface="Montserrat"/>
              </a:rPr>
              <a:t>ÉDITO</a:t>
            </a:r>
            <a:endParaRPr lang="fr-FR" sz="3300" dirty="0">
              <a:solidFill>
                <a:schemeClr val="tx1"/>
              </a:solidFill>
              <a:latin typeface="Montserrat"/>
              <a:cs typeface="Montserrat"/>
            </a:endParaRPr>
          </a:p>
        </p:txBody>
      </p:sp>
    </p:spTree>
    <p:extLst>
      <p:ext uri="{BB962C8B-B14F-4D97-AF65-F5344CB8AC3E}">
        <p14:creationId xmlns:p14="http://schemas.microsoft.com/office/powerpoint/2010/main" val="58235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29900" y="1051555"/>
            <a:ext cx="6452234" cy="558800"/>
          </a:xfrm>
          <a:prstGeom prst="rect">
            <a:avLst/>
          </a:prstGeom>
        </p:spPr>
        <p:txBody>
          <a:bodyPr wrap="square" lIns="0" tIns="0" rIns="0" bIns="0">
            <a:spAutoFit/>
          </a:bodyPr>
          <a:lstStyle>
            <a:lvl1pPr>
              <a:defRPr sz="3500" b="1" i="0">
                <a:solidFill>
                  <a:schemeClr val="tx1"/>
                </a:solidFill>
                <a:latin typeface="Montserrat"/>
                <a:cs typeface="Montserrat"/>
              </a:defRPr>
            </a:lvl1pPr>
          </a:lstStyle>
          <a:p>
            <a:endParaRPr/>
          </a:p>
        </p:txBody>
      </p:sp>
      <p:sp>
        <p:nvSpPr>
          <p:cNvPr id="3" name="Holder 3"/>
          <p:cNvSpPr>
            <a:spLocks noGrp="1"/>
          </p:cNvSpPr>
          <p:nvPr>
            <p:ph type="body" idx="1"/>
          </p:nvPr>
        </p:nvSpPr>
        <p:spPr>
          <a:xfrm>
            <a:off x="820900" y="1774501"/>
            <a:ext cx="10705465" cy="2405379"/>
          </a:xfrm>
          <a:prstGeom prst="rect">
            <a:avLst/>
          </a:prstGeom>
        </p:spPr>
        <p:txBody>
          <a:bodyPr wrap="square" lIns="0" tIns="0" rIns="0" bIns="0">
            <a:spAutoFit/>
          </a:bodyPr>
          <a:lstStyle>
            <a:lvl1pPr>
              <a:defRPr sz="1800" b="1" i="0">
                <a:solidFill>
                  <a:schemeClr val="tx1"/>
                </a:solidFill>
                <a:latin typeface="Montserrat"/>
                <a:cs typeface="Montserrat"/>
              </a:defRPr>
            </a:lvl1pPr>
          </a:lstStyle>
          <a:p>
            <a:endParaRPr/>
          </a:p>
        </p:txBody>
      </p:sp>
      <p:sp>
        <p:nvSpPr>
          <p:cNvPr id="4" name="Holder 4"/>
          <p:cNvSpPr>
            <a:spLocks noGrp="1"/>
          </p:cNvSpPr>
          <p:nvPr>
            <p:ph type="ftr" sz="quarter" idx="5"/>
          </p:nvPr>
        </p:nvSpPr>
        <p:spPr>
          <a:xfrm>
            <a:off x="5898388" y="9070848"/>
            <a:ext cx="5551424" cy="48768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867410" y="9070848"/>
            <a:ext cx="3990086" cy="48768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3/24/2023</a:t>
            </a:fld>
            <a:endParaRPr lang="en-US"/>
          </a:p>
        </p:txBody>
      </p:sp>
      <p:sp>
        <p:nvSpPr>
          <p:cNvPr id="6" name="Holder 6"/>
          <p:cNvSpPr>
            <a:spLocks noGrp="1"/>
          </p:cNvSpPr>
          <p:nvPr>
            <p:ph type="sldNum" sz="quarter" idx="7"/>
          </p:nvPr>
        </p:nvSpPr>
        <p:spPr>
          <a:xfrm>
            <a:off x="16623478" y="9057170"/>
            <a:ext cx="293369" cy="281304"/>
          </a:xfrm>
          <a:prstGeom prst="rect">
            <a:avLst/>
          </a:prstGeom>
        </p:spPr>
        <p:txBody>
          <a:bodyPr wrap="square" lIns="0" tIns="0" rIns="0" bIns="0">
            <a:spAutoFit/>
          </a:bodyPr>
          <a:lstStyle>
            <a:lvl1pPr>
              <a:defRPr sz="1500" b="1" i="0">
                <a:solidFill>
                  <a:srgbClr val="E4221F"/>
                </a:solidFill>
                <a:latin typeface="Montserrat"/>
                <a:cs typeface="Montserrat"/>
              </a:defRPr>
            </a:lvl1pPr>
          </a:lstStyle>
          <a:p>
            <a:pPr marL="38100">
              <a:lnSpc>
                <a:spcPct val="100000"/>
              </a:lnSpc>
              <a:spcBef>
                <a:spcPts val="215"/>
              </a:spcBef>
            </a:pPr>
            <a:fld id="{81D60167-4931-47E6-BA6A-407CBD079E47}" type="slidenum">
              <a:rPr spc="-25" dirty="0"/>
              <a:t>‹N°›</a:t>
            </a:fld>
            <a:endParaRPr spc="-25" dirty="0"/>
          </a:p>
        </p:txBody>
      </p:sp>
    </p:spTree>
  </p:cSld>
  <p:clrMap bg1="lt1" tx1="dk1" bg2="lt2" tx2="dk2" accent1="accent1" accent2="accent2" accent3="accent3" accent4="accent4" accent5="accent5" accent6="accent6" hlink="hlink" folHlink="folHlink"/>
  <p:sldLayoutIdLst>
    <p:sldLayoutId id="2147483662" r:id="rId1"/>
    <p:sldLayoutId id="2147483666" r:id="rId2"/>
    <p:sldLayoutId id="2147483677" r:id="rId3"/>
    <p:sldLayoutId id="2147483678" r:id="rId4"/>
    <p:sldLayoutId id="2147483668" r:id="rId5"/>
    <p:sldLayoutId id="2147483679" r:id="rId6"/>
    <p:sldLayoutId id="2147483680" r:id="rId7"/>
    <p:sldLayoutId id="2147483682" r:id="rId8"/>
    <p:sldLayoutId id="2147483667" r:id="rId9"/>
    <p:sldLayoutId id="2147483670" r:id="rId10"/>
    <p:sldLayoutId id="2147483669" r:id="rId11"/>
    <p:sldLayoutId id="2147483671" r:id="rId12"/>
    <p:sldLayoutId id="2147483672" r:id="rId13"/>
    <p:sldLayoutId id="2147483681" r:id="rId14"/>
    <p:sldLayoutId id="2147483673" r:id="rId15"/>
    <p:sldLayoutId id="2147483674" r:id="rId16"/>
    <p:sldLayoutId id="2147483675" r:id="rId17"/>
    <p:sldLayoutId id="2147483676" r:id="rId18"/>
    <p:sldLayoutId id="2147483683" r:id="rId1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youtube.com/watch?v=MaYIcZVrR04" TargetMode="Externa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3.xml"/><Relationship Id="rId1" Type="http://schemas.openxmlformats.org/officeDocument/2006/relationships/slideLayout" Target="../slideLayouts/slideLayout19.xml"/><Relationship Id="rId4" Type="http://schemas.openxmlformats.org/officeDocument/2006/relationships/slide" Target="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0.xml"/><Relationship Id="rId5" Type="http://schemas.openxmlformats.org/officeDocument/2006/relationships/image" Target="../media/image32.jpeg"/><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1.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jpe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7.xml"/><Relationship Id="rId5" Type="http://schemas.openxmlformats.org/officeDocument/2006/relationships/image" Target="../media/image48.jpeg"/><Relationship Id="rId4" Type="http://schemas.openxmlformats.org/officeDocument/2006/relationships/image" Target="../media/image47.jpeg"/></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EF76848-6CCB-6FBD-1E27-7874A21F0770}"/>
              </a:ext>
            </a:extLst>
          </p:cNvPr>
          <p:cNvSpPr>
            <a:spLocks noGrp="1"/>
          </p:cNvSpPr>
          <p:nvPr>
            <p:ph type="body" sz="quarter" idx="11"/>
          </p:nvPr>
        </p:nvSpPr>
        <p:spPr>
          <a:xfrm>
            <a:off x="1130300" y="3810000"/>
            <a:ext cx="9489281" cy="2954655"/>
          </a:xfrm>
        </p:spPr>
        <p:txBody>
          <a:bodyPr/>
          <a:lstStyle/>
          <a:p>
            <a:pPr algn="ctr"/>
            <a:r>
              <a:rPr lang="1031" sz="9600" b="1" dirty="0">
                <a:latin typeface="Arial Black" panose="020B0A04020102020204" pitchFamily="34" charset="0"/>
              </a:rPr>
              <a:t>AXTER</a:t>
            </a:r>
            <a:br>
              <a:rPr lang="1031" sz="9600" b="1" dirty="0">
                <a:latin typeface="Arial Black" panose="020B0A04020102020204" pitchFamily="34" charset="0"/>
              </a:rPr>
            </a:br>
            <a:r>
              <a:rPr lang="1031" sz="4800" b="1" dirty="0"/>
              <a:t>DIE MODERNE ABDICHTUNG</a:t>
            </a:r>
            <a:endParaRPr lang="fr-FR" dirty="0"/>
          </a:p>
        </p:txBody>
      </p:sp>
    </p:spTree>
    <p:extLst>
      <p:ext uri="{BB962C8B-B14F-4D97-AF65-F5344CB8AC3E}">
        <p14:creationId xmlns:p14="http://schemas.microsoft.com/office/powerpoint/2010/main" val="1581999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A3081532-74DE-B828-8F5D-E61B3671EBBA}"/>
              </a:ext>
            </a:extLst>
          </p:cNvPr>
          <p:cNvSpPr>
            <a:spLocks noGrp="1"/>
          </p:cNvSpPr>
          <p:nvPr>
            <p:ph type="body" sz="quarter" idx="10"/>
          </p:nvPr>
        </p:nvSpPr>
        <p:spPr>
          <a:xfrm>
            <a:off x="1022808" y="2362200"/>
            <a:ext cx="2043780" cy="1107996"/>
          </a:xfrm>
        </p:spPr>
        <p:txBody>
          <a:bodyPr/>
          <a:lstStyle/>
          <a:p>
            <a:r>
              <a:rPr lang="fr-FR" dirty="0"/>
              <a:t>02</a:t>
            </a:r>
          </a:p>
        </p:txBody>
      </p:sp>
      <p:sp>
        <p:nvSpPr>
          <p:cNvPr id="10" name="Espace réservé du texte 9">
            <a:extLst>
              <a:ext uri="{FF2B5EF4-FFF2-40B4-BE49-F238E27FC236}">
                <a16:creationId xmlns:a16="http://schemas.microsoft.com/office/drawing/2014/main" id="{EDE74776-9C51-01A1-7F1C-B28CDF93F812}"/>
              </a:ext>
            </a:extLst>
          </p:cNvPr>
          <p:cNvSpPr>
            <a:spLocks noGrp="1"/>
          </p:cNvSpPr>
          <p:nvPr>
            <p:ph type="body" sz="quarter" idx="16"/>
          </p:nvPr>
        </p:nvSpPr>
        <p:spPr>
          <a:xfrm>
            <a:off x="2065726" y="4267200"/>
            <a:ext cx="8534402" cy="961787"/>
          </a:xfrm>
        </p:spPr>
        <p:txBody>
          <a:bodyPr/>
          <a:lstStyle/>
          <a:p>
            <a:r>
              <a:rPr lang="1031" b="1" dirty="0"/>
              <a:t>QSE-Konzept</a:t>
            </a:r>
          </a:p>
          <a:p>
            <a:endParaRPr lang="fr-FR" dirty="0"/>
          </a:p>
        </p:txBody>
      </p:sp>
    </p:spTree>
    <p:extLst>
      <p:ext uri="{BB962C8B-B14F-4D97-AF65-F5344CB8AC3E}">
        <p14:creationId xmlns:p14="http://schemas.microsoft.com/office/powerpoint/2010/main" val="3346695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A1E0844C-7922-09BE-A958-4A124A0CE5ED}"/>
              </a:ext>
            </a:extLst>
          </p:cNvPr>
          <p:cNvSpPr>
            <a:spLocks noGrp="1"/>
          </p:cNvSpPr>
          <p:nvPr>
            <p:ph type="body" sz="quarter" idx="17"/>
          </p:nvPr>
        </p:nvSpPr>
        <p:spPr>
          <a:xfrm>
            <a:off x="749300" y="-41046"/>
            <a:ext cx="7239000" cy="1661993"/>
          </a:xfrm>
        </p:spPr>
        <p:txBody>
          <a:bodyPr/>
          <a:lstStyle/>
          <a:p>
            <a:pPr algn="l"/>
            <a:r>
              <a:rPr lang="1031" sz="3200" b="1" dirty="0"/>
              <a:t>QSE-Konzept</a:t>
            </a:r>
            <a:endParaRPr lang="fr-FR" sz="3200" b="1" dirty="0"/>
          </a:p>
          <a:p>
            <a:pPr algn="l"/>
            <a:r>
              <a:rPr lang="1031" sz="2800" b="1" dirty="0"/>
              <a:t>Qualität und Zertifizierung</a:t>
            </a:r>
          </a:p>
          <a:p>
            <a:endParaRPr lang="fr-FR" dirty="0"/>
          </a:p>
        </p:txBody>
      </p:sp>
      <p:pic>
        <p:nvPicPr>
          <p:cNvPr id="19" name="Picture 2" descr="Photo Logo de l'AFAQ ISO 9001 et 14001 en noir et blanc">
            <a:extLst>
              <a:ext uri="{FF2B5EF4-FFF2-40B4-BE49-F238E27FC236}">
                <a16:creationId xmlns:a16="http://schemas.microsoft.com/office/drawing/2014/main" id="{8116F4AE-1444-D374-8A4B-A57D662EFC89}"/>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10045700" y="3842997"/>
            <a:ext cx="3657600" cy="2667000"/>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7ED29703-91EB-A6E3-986F-5FE0372498A7}"/>
              </a:ext>
            </a:extLst>
          </p:cNvPr>
          <p:cNvSpPr txBox="1"/>
          <p:nvPr/>
        </p:nvSpPr>
        <p:spPr>
          <a:xfrm>
            <a:off x="546725" y="1620947"/>
            <a:ext cx="12808054" cy="224676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b="0" i="0"/>
            </a:pPr>
            <a:r>
              <a:rPr kumimoji="0" lang="1031" altLang="fr-FR" sz="2000" b="1" i="0" u="none" strike="noStrike" kern="1200" cap="none" spc="0" normalizeH="0" baseline="0" noProof="0" dirty="0">
                <a:ln>
                  <a:noFill/>
                </a:ln>
                <a:solidFill>
                  <a:srgbClr val="00B050"/>
                </a:solidFill>
                <a:effectLst/>
                <a:uLnTx/>
                <a:uFillTx/>
                <a:latin typeface="Arial"/>
                <a:ea typeface="+mn-ea"/>
                <a:cs typeface="+mn-cs"/>
              </a:rPr>
              <a:t>Als ein nach ISO 9001 und 14001 zertifiziertes Unternehmen setzt AXTER auf eine immer an der Zertifizierung des Kunden orientierte Politik der „umfassenden Qualität“, von der Herstellung bis zur Vermarktung unserer Produkte. </a:t>
            </a:r>
          </a:p>
          <a:p>
            <a:pPr marL="0" marR="0" lvl="0" indent="0" algn="just" defTabSz="914400" rtl="0" eaLnBrk="0" fontAlgn="base" latinLnBrk="0" hangingPunct="0">
              <a:lnSpc>
                <a:spcPct val="100000"/>
              </a:lnSpc>
              <a:spcBef>
                <a:spcPct val="0"/>
              </a:spcBef>
              <a:spcAft>
                <a:spcPct val="0"/>
              </a:spcAft>
              <a:buClrTx/>
              <a:buSzTx/>
              <a:buFontTx/>
              <a:buNone/>
              <a:defRPr/>
            </a:pPr>
            <a:endParaRPr lang="fr-FR" altLang="fr-FR" sz="2000" b="1" dirty="0">
              <a:solidFill>
                <a:srgbClr val="00B050"/>
              </a:solidFill>
              <a:latin typeface="Arial"/>
            </a:endParaRPr>
          </a:p>
          <a:p>
            <a:pPr marL="0" marR="0" lvl="0" indent="0" algn="just" defTabSz="914400" rtl="0" eaLnBrk="0" fontAlgn="base" latinLnBrk="0" hangingPunct="0">
              <a:lnSpc>
                <a:spcPct val="100000"/>
              </a:lnSpc>
              <a:spcBef>
                <a:spcPct val="0"/>
              </a:spcBef>
              <a:spcAft>
                <a:spcPct val="0"/>
              </a:spcAft>
              <a:buClrTx/>
              <a:buSzTx/>
              <a:buFontTx/>
              <a:buNone/>
              <a:defRPr b="0" i="0"/>
            </a:pPr>
            <a:r>
              <a:rPr kumimoji="0" lang="1031" altLang="fr-FR" sz="2000" b="0" i="0" u="none" strike="noStrike" kern="1200" cap="none" spc="0" normalizeH="0" baseline="0" noProof="0" dirty="0">
                <a:ln>
                  <a:noFill/>
                </a:ln>
                <a:solidFill>
                  <a:srgbClr val="000000"/>
                </a:solidFill>
                <a:effectLst/>
                <a:uLnTx/>
                <a:uFillTx/>
                <a:latin typeface="Arial"/>
                <a:ea typeface="+mn-ea"/>
                <a:cs typeface="+mn-cs"/>
              </a:rPr>
              <a:t>Alle unsere Produkte erfüllen die für die verschiedenen Bauwerke geltenden Anforderungen (mechanische Festigkeit, Durchstoßfestigkeit, Alterungsbeständigkeit usw.), je nach den produktspezifischen Normen und den Vertriebsländern.</a:t>
            </a:r>
          </a:p>
        </p:txBody>
      </p:sp>
      <p:sp>
        <p:nvSpPr>
          <p:cNvPr id="24" name="ZoneTexte 23">
            <a:extLst>
              <a:ext uri="{FF2B5EF4-FFF2-40B4-BE49-F238E27FC236}">
                <a16:creationId xmlns:a16="http://schemas.microsoft.com/office/drawing/2014/main" id="{D4E98242-3421-7C38-B298-1816A3F57467}"/>
              </a:ext>
            </a:extLst>
          </p:cNvPr>
          <p:cNvSpPr txBox="1"/>
          <p:nvPr/>
        </p:nvSpPr>
        <p:spPr>
          <a:xfrm>
            <a:off x="520700" y="6324600"/>
            <a:ext cx="12573000" cy="193899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b="0" i="0"/>
            </a:pPr>
            <a:r>
              <a:rPr lang="1031" altLang="fr-FR" sz="2000" b="1" dirty="0">
                <a:solidFill>
                  <a:srgbClr val="00B050"/>
                </a:solidFill>
                <a:latin typeface="Arial"/>
              </a:rPr>
              <a:t>Eine Leistungserklärung (D.o.P.) für alle Produkte</a:t>
            </a:r>
            <a:r>
              <a:rPr lang="1031" altLang="fr-FR" sz="2000" b="0" dirty="0">
                <a:solidFill>
                  <a:srgbClr val="00B050"/>
                </a:solidFill>
                <a:latin typeface="Arial"/>
              </a:rPr>
              <a:t> </a:t>
            </a:r>
            <a:br>
              <a:rPr kumimoji="0" lang="1031" altLang="fr-FR" sz="2000" b="1" i="0" u="sng" strike="noStrike" kern="1200" cap="none" spc="0" normalizeH="0" baseline="0" noProof="0" dirty="0">
                <a:ln>
                  <a:noFill/>
                </a:ln>
                <a:solidFill>
                  <a:srgbClr val="000000"/>
                </a:solidFill>
                <a:effectLst/>
                <a:uLnTx/>
                <a:uFillTx/>
                <a:latin typeface="Arial"/>
                <a:ea typeface="+mn-ea"/>
                <a:cs typeface="+mn-cs"/>
              </a:rPr>
            </a:br>
            <a:endParaRPr kumimoji="0" lang="fr-FR" altLang="fr-FR"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defRPr b="0" i="0"/>
            </a:pPr>
            <a:r>
              <a:rPr kumimoji="0" lang="1031" altLang="fr-FR" sz="2000" b="0" i="0" u="none" strike="noStrike" kern="1200" cap="none" spc="0" normalizeH="0" baseline="0" noProof="0" dirty="0">
                <a:ln>
                  <a:noFill/>
                </a:ln>
                <a:solidFill>
                  <a:srgbClr val="000000"/>
                </a:solidFill>
                <a:effectLst/>
                <a:uLnTx/>
                <a:uFillTx/>
                <a:latin typeface="Arial"/>
                <a:ea typeface="+mn-ea"/>
                <a:cs typeface="+mn-cs"/>
              </a:rPr>
              <a:t>Seit der Einführung der Bauprodukteverordnung Nr. 305/2011 im Jahr 2013 müssen Hersteller von Bauprodukten, die für den Markt der Europäischen Union bestimmt sind, wie AXTER, für alle ihre Produkte, die unter eine harmonisierte Norm fallen, eine Leistungserklärung (D.o.P.) erstellen und das CE-Zeichen auf jedem dieser Produkte anbringen.</a:t>
            </a:r>
            <a:endParaRPr kumimoji="0" lang="fr-FR" altLang="fr-FR" sz="900" b="0" i="0" u="none" strike="noStrike" kern="1200" cap="none" spc="0" normalizeH="0" baseline="0" noProof="0" dirty="0">
              <a:ln>
                <a:noFill/>
              </a:ln>
              <a:solidFill>
                <a:srgbClr val="2A3033"/>
              </a:solidFill>
              <a:effectLst/>
              <a:uLnTx/>
              <a:uFillTx/>
              <a:latin typeface="Arial"/>
              <a:ea typeface="+mn-ea"/>
              <a:cs typeface="+mn-cs"/>
            </a:endParaRPr>
          </a:p>
        </p:txBody>
      </p:sp>
      <p:sp>
        <p:nvSpPr>
          <p:cNvPr id="26" name="ZoneTexte 25">
            <a:extLst>
              <a:ext uri="{FF2B5EF4-FFF2-40B4-BE49-F238E27FC236}">
                <a16:creationId xmlns:a16="http://schemas.microsoft.com/office/drawing/2014/main" id="{8B762684-790F-8C38-4F79-C5152E912BB0}"/>
              </a:ext>
            </a:extLst>
          </p:cNvPr>
          <p:cNvSpPr txBox="1"/>
          <p:nvPr/>
        </p:nvSpPr>
        <p:spPr>
          <a:xfrm>
            <a:off x="206948" y="24984"/>
            <a:ext cx="330825" cy="923330"/>
          </a:xfrm>
          <a:prstGeom prst="rect">
            <a:avLst/>
          </a:prstGeom>
          <a:noFill/>
        </p:spPr>
        <p:txBody>
          <a:bodyPr wrap="square">
            <a:spAutoFit/>
          </a:bodyPr>
          <a:lstStyle/>
          <a:p>
            <a:r>
              <a:rPr lang="1031" sz="5400" b="1" dirty="0">
                <a:ln w="19050">
                  <a:solidFill>
                    <a:schemeClr val="tx1"/>
                  </a:solidFill>
                </a:ln>
                <a:noFill/>
                <a:effectLst>
                  <a:outerShdw blurRad="38100" dist="38100" dir="2700000" algn="tl">
                    <a:srgbClr val="000000">
                      <a:alpha val="43137"/>
                    </a:srgbClr>
                  </a:outerShdw>
                </a:effectLst>
                <a:latin typeface="+mj-lt"/>
              </a:rPr>
              <a:t>1</a:t>
            </a:r>
          </a:p>
        </p:txBody>
      </p:sp>
    </p:spTree>
    <p:extLst>
      <p:ext uri="{BB962C8B-B14F-4D97-AF65-F5344CB8AC3E}">
        <p14:creationId xmlns:p14="http://schemas.microsoft.com/office/powerpoint/2010/main" val="1172895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8384C897-E655-8417-C4B7-DD526B33C5CE}"/>
              </a:ext>
            </a:extLst>
          </p:cNvPr>
          <p:cNvSpPr>
            <a:spLocks noGrp="1"/>
          </p:cNvSpPr>
          <p:nvPr>
            <p:ph type="body" sz="quarter" idx="20"/>
          </p:nvPr>
        </p:nvSpPr>
        <p:spPr>
          <a:xfrm>
            <a:off x="744113" y="5531825"/>
            <a:ext cx="5257800" cy="2122679"/>
          </a:xfrm>
        </p:spPr>
        <p:txBody>
          <a:bodyPr/>
          <a:lstStyle/>
          <a:p>
            <a:pPr algn="just"/>
            <a:r>
              <a:rPr lang="de-DE" sz="1800" dirty="0">
                <a:solidFill>
                  <a:srgbClr val="231F20"/>
                </a:solidFill>
                <a:cs typeface="Lato"/>
              </a:rPr>
              <a:t>Rationalisierung und Entwicklung unserer Produktpalette bei gleichzeitiger Erhöhung der Zuverlässigkeit unserer Produktionslinien zur Verbesserung der Kundenzufriedenheit.  </a:t>
            </a:r>
            <a:endParaRPr lang="de-DE" sz="1800" dirty="0">
              <a:cs typeface="Lato"/>
            </a:endParaRPr>
          </a:p>
          <a:p>
            <a:pPr algn="just"/>
            <a:endParaRPr lang="fr-FR" dirty="0"/>
          </a:p>
        </p:txBody>
      </p:sp>
      <p:sp>
        <p:nvSpPr>
          <p:cNvPr id="9" name="Espace réservé du texte 8">
            <a:extLst>
              <a:ext uri="{FF2B5EF4-FFF2-40B4-BE49-F238E27FC236}">
                <a16:creationId xmlns:a16="http://schemas.microsoft.com/office/drawing/2014/main" id="{126AFEB0-B4D1-7EC4-5E65-97497A3B3E3E}"/>
              </a:ext>
            </a:extLst>
          </p:cNvPr>
          <p:cNvSpPr>
            <a:spLocks noGrp="1"/>
          </p:cNvSpPr>
          <p:nvPr>
            <p:ph type="body" sz="quarter" idx="22"/>
          </p:nvPr>
        </p:nvSpPr>
        <p:spPr>
          <a:xfrm>
            <a:off x="6203507" y="5550950"/>
            <a:ext cx="4774307" cy="2446824"/>
          </a:xfrm>
        </p:spPr>
        <p:txBody>
          <a:bodyPr/>
          <a:lstStyle/>
          <a:p>
            <a:pPr marL="12065">
              <a:lnSpc>
                <a:spcPct val="100000"/>
              </a:lnSpc>
              <a:spcBef>
                <a:spcPts val="745"/>
              </a:spcBef>
              <a:tabLst>
                <a:tab pos="156845" algn="l"/>
              </a:tabLst>
              <a:defRPr b="0" i="0"/>
            </a:pPr>
            <a:r>
              <a:rPr lang="1031" sz="1800" dirty="0">
                <a:solidFill>
                  <a:srgbClr val="231F20"/>
                </a:solidFill>
                <a:cs typeface="Lato"/>
              </a:rPr>
              <a:t>Einhaltung der gesetzlichen </a:t>
            </a:r>
            <a:r>
              <a:rPr lang="1031" sz="1800" spc="-5" dirty="0">
                <a:solidFill>
                  <a:srgbClr val="231F20"/>
                </a:solidFill>
                <a:cs typeface="Lato"/>
              </a:rPr>
              <a:t>Anforderungen</a:t>
            </a:r>
            <a:endParaRPr lang="en-US" sz="1800" dirty="0">
              <a:solidFill>
                <a:srgbClr val="231F20"/>
              </a:solidFill>
              <a:cs typeface="Lato"/>
            </a:endParaRPr>
          </a:p>
          <a:p>
            <a:pPr marL="9049">
              <a:spcBef>
                <a:spcPts val="559"/>
              </a:spcBef>
              <a:tabLst>
                <a:tab pos="117634" algn="l"/>
              </a:tabLst>
              <a:defRPr b="0" i="0"/>
            </a:pPr>
            <a:r>
              <a:rPr lang="1031" sz="1800" dirty="0">
                <a:solidFill>
                  <a:srgbClr val="231F20"/>
                </a:solidFill>
                <a:cs typeface="Lato"/>
              </a:rPr>
              <a:t>Recycling und Wiederverwendung unseres Abfalls</a:t>
            </a:r>
          </a:p>
          <a:p>
            <a:pPr marL="9049">
              <a:spcBef>
                <a:spcPts val="559"/>
              </a:spcBef>
              <a:tabLst>
                <a:tab pos="117634" algn="l"/>
              </a:tabLst>
              <a:defRPr b="0" i="0"/>
            </a:pPr>
            <a:r>
              <a:rPr lang="1031" sz="1800" dirty="0">
                <a:solidFill>
                  <a:srgbClr val="231F20"/>
                </a:solidFill>
                <a:latin typeface="Montserrat" panose="00000500000000000000" pitchFamily="2" charset="0"/>
                <a:cs typeface="Lato"/>
              </a:rPr>
              <a:t>Reduzierung unseres Wasserverbrauchs </a:t>
            </a:r>
          </a:p>
          <a:p>
            <a:pPr marL="9049">
              <a:spcBef>
                <a:spcPts val="559"/>
              </a:spcBef>
              <a:tabLst>
                <a:tab pos="117634" algn="l"/>
              </a:tabLst>
              <a:defRPr b="0" i="0"/>
            </a:pPr>
            <a:r>
              <a:rPr lang="1031" sz="1800" dirty="0">
                <a:solidFill>
                  <a:srgbClr val="231F20"/>
                </a:solidFill>
                <a:latin typeface="Montserrat" panose="00000500000000000000" pitchFamily="2" charset="0"/>
                <a:cs typeface="Lato"/>
              </a:rPr>
              <a:t>Verbesserung </a:t>
            </a:r>
            <a:r>
              <a:rPr lang="1031" sz="1800" dirty="0">
                <a:solidFill>
                  <a:srgbClr val="231F20"/>
                </a:solidFill>
                <a:cs typeface="Lato"/>
              </a:rPr>
              <a:t>unserer Energiesparmaßnahmen</a:t>
            </a:r>
          </a:p>
          <a:p>
            <a:pPr algn="just"/>
            <a:endParaRPr lang="fr-FR" dirty="0"/>
          </a:p>
        </p:txBody>
      </p:sp>
      <p:sp>
        <p:nvSpPr>
          <p:cNvPr id="15" name="ZoneTexte 14">
            <a:extLst>
              <a:ext uri="{FF2B5EF4-FFF2-40B4-BE49-F238E27FC236}">
                <a16:creationId xmlns:a16="http://schemas.microsoft.com/office/drawing/2014/main" id="{D289008B-BF0E-5D23-50E1-BB5F87D316FB}"/>
              </a:ext>
            </a:extLst>
          </p:cNvPr>
          <p:cNvSpPr txBox="1"/>
          <p:nvPr/>
        </p:nvSpPr>
        <p:spPr>
          <a:xfrm>
            <a:off x="847190" y="-76200"/>
            <a:ext cx="4343400" cy="1015663"/>
          </a:xfrm>
          <a:prstGeom prst="rect">
            <a:avLst/>
          </a:prstGeom>
          <a:noFill/>
        </p:spPr>
        <p:txBody>
          <a:bodyPr wrap="square">
            <a:spAutoFit/>
          </a:bodyPr>
          <a:lstStyle/>
          <a:p>
            <a:pPr algn="l">
              <a:defRPr b="0" i="0"/>
            </a:pPr>
            <a:r>
              <a:rPr lang="1031" sz="3200" b="1" dirty="0">
                <a:solidFill>
                  <a:srgbClr val="D70A1C"/>
                </a:solidFill>
              </a:rPr>
              <a:t>QSE-Konzept</a:t>
            </a:r>
            <a:endParaRPr lang="fr-FR" sz="3200" b="1" dirty="0">
              <a:solidFill>
                <a:srgbClr val="D70A1C"/>
              </a:solidFill>
            </a:endParaRPr>
          </a:p>
          <a:p>
            <a:pPr marL="0" indent="0">
              <a:buNone/>
              <a:defRPr b="0" i="0"/>
            </a:pPr>
            <a:r>
              <a:rPr lang="1031" sz="2800" b="1" dirty="0">
                <a:solidFill>
                  <a:srgbClr val="D70A1C"/>
                </a:solidFill>
              </a:rPr>
              <a:t>Unsere Verpflichtungen</a:t>
            </a:r>
          </a:p>
        </p:txBody>
      </p:sp>
      <p:sp>
        <p:nvSpPr>
          <p:cNvPr id="5" name="ZoneTexte 4">
            <a:extLst>
              <a:ext uri="{FF2B5EF4-FFF2-40B4-BE49-F238E27FC236}">
                <a16:creationId xmlns:a16="http://schemas.microsoft.com/office/drawing/2014/main" id="{77E5222D-1462-ED1C-0A8B-C2C6BDC8F758}"/>
              </a:ext>
            </a:extLst>
          </p:cNvPr>
          <p:cNvSpPr txBox="1"/>
          <p:nvPr/>
        </p:nvSpPr>
        <p:spPr>
          <a:xfrm flipH="1">
            <a:off x="215900" y="-30034"/>
            <a:ext cx="381000" cy="923330"/>
          </a:xfrm>
          <a:prstGeom prst="rect">
            <a:avLst/>
          </a:prstGeom>
          <a:noFill/>
        </p:spPr>
        <p:txBody>
          <a:bodyPr wrap="square">
            <a:spAutoFit/>
          </a:bodyPr>
          <a:lstStyle/>
          <a:p>
            <a:r>
              <a:rPr lang="fr-FR" sz="5400" b="1" dirty="0">
                <a:ln w="19050">
                  <a:solidFill>
                    <a:schemeClr val="tx1"/>
                  </a:solidFill>
                </a:ln>
                <a:noFill/>
                <a:effectLst>
                  <a:outerShdw blurRad="38100" dist="38100" dir="2700000" algn="tl">
                    <a:srgbClr val="000000">
                      <a:alpha val="43137"/>
                    </a:srgbClr>
                  </a:outerShdw>
                </a:effectLst>
                <a:latin typeface="+mj-lt"/>
              </a:rPr>
              <a:t>3</a:t>
            </a:r>
            <a:endParaRPr lang="1031" sz="5400" b="1" dirty="0">
              <a:ln w="19050">
                <a:solidFill>
                  <a:schemeClr val="tx1"/>
                </a:solidFill>
              </a:ln>
              <a:noFill/>
              <a:effectLst>
                <a:outerShdw blurRad="38100" dist="38100" dir="2700000" algn="tl">
                  <a:srgbClr val="000000">
                    <a:alpha val="43137"/>
                  </a:srgbClr>
                </a:outerShdw>
              </a:effectLst>
              <a:latin typeface="+mj-lt"/>
            </a:endParaRPr>
          </a:p>
        </p:txBody>
      </p:sp>
      <p:sp>
        <p:nvSpPr>
          <p:cNvPr id="13" name="ZoneTexte 12">
            <a:extLst>
              <a:ext uri="{FF2B5EF4-FFF2-40B4-BE49-F238E27FC236}">
                <a16:creationId xmlns:a16="http://schemas.microsoft.com/office/drawing/2014/main" id="{E9238E5F-5163-A494-54CC-A549066A3142}"/>
              </a:ext>
            </a:extLst>
          </p:cNvPr>
          <p:cNvSpPr txBox="1"/>
          <p:nvPr/>
        </p:nvSpPr>
        <p:spPr>
          <a:xfrm>
            <a:off x="3797300" y="1770692"/>
            <a:ext cx="8915400" cy="1015663"/>
          </a:xfrm>
          <a:prstGeom prst="rect">
            <a:avLst/>
          </a:prstGeom>
          <a:noFill/>
        </p:spPr>
        <p:txBody>
          <a:bodyPr wrap="square">
            <a:spAutoFit/>
          </a:bodyPr>
          <a:lstStyle/>
          <a:p>
            <a:pPr marL="12700" marR="101600" algn="ctr">
              <a:lnSpc>
                <a:spcPct val="100000"/>
              </a:lnSpc>
              <a:spcBef>
                <a:spcPts val="340"/>
              </a:spcBef>
              <a:defRPr b="0" i="0"/>
            </a:pPr>
            <a:r>
              <a:rPr lang="de-DE" sz="2000" dirty="0">
                <a:solidFill>
                  <a:srgbClr val="231F20"/>
                </a:solidFill>
                <a:latin typeface="+mj-lt"/>
                <a:cs typeface="Lato"/>
              </a:rPr>
              <a:t>AXTER stärkt seine Entwicklung durch </a:t>
            </a:r>
            <a:r>
              <a:rPr lang="de-DE" sz="2000" b="1" spc="-5" dirty="0">
                <a:solidFill>
                  <a:srgbClr val="3EAF70"/>
                </a:solidFill>
                <a:latin typeface="+mj-lt"/>
              </a:rPr>
              <a:t>die Verbesserung  seiner industriellen Leistung </a:t>
            </a:r>
            <a:r>
              <a:rPr lang="de-DE" sz="2000" dirty="0">
                <a:solidFill>
                  <a:srgbClr val="231F20"/>
                </a:solidFill>
                <a:latin typeface="+mj-lt"/>
                <a:cs typeface="Lato"/>
              </a:rPr>
              <a:t>unter Einhaltung der </a:t>
            </a:r>
            <a:r>
              <a:rPr lang="de-DE" sz="2000" b="1" spc="-5" dirty="0">
                <a:solidFill>
                  <a:srgbClr val="3EAF70"/>
                </a:solidFill>
                <a:latin typeface="+mj-lt"/>
              </a:rPr>
              <a:t>ökologischen und gesellschaftlichen Werte </a:t>
            </a:r>
            <a:r>
              <a:rPr lang="de-DE" sz="2000" dirty="0">
                <a:solidFill>
                  <a:srgbClr val="231F20"/>
                </a:solidFill>
                <a:latin typeface="+mj-lt"/>
              </a:rPr>
              <a:t>des Unternehmens. Somit geht AXTER folgende Verpflichtungen ein:</a:t>
            </a:r>
          </a:p>
        </p:txBody>
      </p:sp>
      <p:pic>
        <p:nvPicPr>
          <p:cNvPr id="14" name="Image 13">
            <a:extLst>
              <a:ext uri="{FF2B5EF4-FFF2-40B4-BE49-F238E27FC236}">
                <a16:creationId xmlns:a16="http://schemas.microsoft.com/office/drawing/2014/main" id="{172B5188-2487-0B53-3A0D-9CA3BFEA66C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4501" y="2601920"/>
            <a:ext cx="1126410" cy="1015662"/>
          </a:xfrm>
          <a:prstGeom prst="rect">
            <a:avLst/>
          </a:prstGeom>
        </p:spPr>
      </p:pic>
      <p:pic>
        <p:nvPicPr>
          <p:cNvPr id="16" name="Image 15" descr="Une image contenant graphiques vectoriels&#10;&#10;Description générée automatiquement">
            <a:extLst>
              <a:ext uri="{FF2B5EF4-FFF2-40B4-BE49-F238E27FC236}">
                <a16:creationId xmlns:a16="http://schemas.microsoft.com/office/drawing/2014/main" id="{ECEA730F-AA93-0554-45BD-F9131A9134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28410" y="2601921"/>
            <a:ext cx="1033621" cy="1015661"/>
          </a:xfrm>
          <a:prstGeom prst="rect">
            <a:avLst/>
          </a:prstGeom>
        </p:spPr>
      </p:pic>
      <p:pic>
        <p:nvPicPr>
          <p:cNvPr id="17" name="Image 16">
            <a:extLst>
              <a:ext uri="{FF2B5EF4-FFF2-40B4-BE49-F238E27FC236}">
                <a16:creationId xmlns:a16="http://schemas.microsoft.com/office/drawing/2014/main" id="{762111B5-FC37-85FD-B3F9-45A63D22190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10472" y="2601918"/>
            <a:ext cx="1033621" cy="1015663"/>
          </a:xfrm>
          <a:prstGeom prst="rect">
            <a:avLst/>
          </a:prstGeom>
        </p:spPr>
      </p:pic>
      <p:pic>
        <p:nvPicPr>
          <p:cNvPr id="20" name="Image 19">
            <a:extLst>
              <a:ext uri="{FF2B5EF4-FFF2-40B4-BE49-F238E27FC236}">
                <a16:creationId xmlns:a16="http://schemas.microsoft.com/office/drawing/2014/main" id="{5646A67D-B295-F4EE-7454-20654D683588}"/>
              </a:ext>
            </a:extLst>
          </p:cNvPr>
          <p:cNvPicPr>
            <a:picLocks noChangeAspect="1"/>
          </p:cNvPicPr>
          <p:nvPr/>
        </p:nvPicPr>
        <p:blipFill>
          <a:blip r:embed="rId5"/>
          <a:stretch>
            <a:fillRect/>
          </a:stretch>
        </p:blipFill>
        <p:spPr>
          <a:xfrm>
            <a:off x="1389762" y="3722242"/>
            <a:ext cx="3429000" cy="573714"/>
          </a:xfrm>
          <a:prstGeom prst="rect">
            <a:avLst/>
          </a:prstGeom>
        </p:spPr>
      </p:pic>
      <p:sp>
        <p:nvSpPr>
          <p:cNvPr id="21" name="object 17">
            <a:extLst>
              <a:ext uri="{FF2B5EF4-FFF2-40B4-BE49-F238E27FC236}">
                <a16:creationId xmlns:a16="http://schemas.microsoft.com/office/drawing/2014/main" id="{18DC62E8-8445-86F7-EE8D-A86BB9B874AA}"/>
              </a:ext>
            </a:extLst>
          </p:cNvPr>
          <p:cNvSpPr txBox="1"/>
          <p:nvPr/>
        </p:nvSpPr>
        <p:spPr>
          <a:xfrm>
            <a:off x="749299" y="4110870"/>
            <a:ext cx="4648201" cy="561051"/>
          </a:xfrm>
          <a:prstGeom prst="rect">
            <a:avLst/>
          </a:prstGeom>
          <a:solidFill>
            <a:srgbClr val="00734D"/>
          </a:solidFill>
        </p:spPr>
        <p:txBody>
          <a:bodyPr vert="horz" wrap="square" lIns="0" tIns="6985" rIns="0" bIns="0" rtlCol="0">
            <a:spAutoFit/>
          </a:bodyPr>
          <a:lstStyle/>
          <a:p>
            <a:pPr marL="56515" algn="ctr">
              <a:lnSpc>
                <a:spcPct val="100000"/>
              </a:lnSpc>
              <a:spcBef>
                <a:spcPts val="55"/>
              </a:spcBef>
              <a:defRPr b="0" i="0"/>
            </a:pPr>
            <a:r>
              <a:rPr lang="1031" b="1" dirty="0">
                <a:solidFill>
                  <a:srgbClr val="FFFFFF"/>
                </a:solidFill>
                <a:latin typeface="+mj-lt"/>
                <a:cs typeface="Lato Black"/>
              </a:rPr>
              <a:t>DES WIRTSCHAFTLICHEN </a:t>
            </a:r>
            <a:r>
              <a:rPr lang="1031" b="1" spc="-5" dirty="0">
                <a:solidFill>
                  <a:srgbClr val="FFFFFF"/>
                </a:solidFill>
                <a:latin typeface="+mj-lt"/>
                <a:cs typeface="Lato Black"/>
              </a:rPr>
              <a:t>LEISTUNGSVERMÖGENS</a:t>
            </a:r>
            <a:r>
              <a:rPr lang="1031" b="1" dirty="0">
                <a:solidFill>
                  <a:srgbClr val="FFFFFF"/>
                </a:solidFill>
                <a:latin typeface="+mj-lt"/>
                <a:cs typeface="Lato Black"/>
              </a:rPr>
              <a:t> DES UNTERNEHMENS</a:t>
            </a:r>
            <a:r>
              <a:rPr lang="1031" sz="1600" b="1" spc="-10" dirty="0">
                <a:solidFill>
                  <a:srgbClr val="FFFFFF"/>
                </a:solidFill>
                <a:latin typeface="+mj-lt"/>
                <a:cs typeface="Lato Black"/>
              </a:rPr>
              <a:t> </a:t>
            </a:r>
            <a:endParaRPr sz="1600" dirty="0">
              <a:latin typeface="+mj-lt"/>
              <a:cs typeface="Lato Black"/>
            </a:endParaRPr>
          </a:p>
        </p:txBody>
      </p:sp>
      <p:sp>
        <p:nvSpPr>
          <p:cNvPr id="22" name="object 20">
            <a:extLst>
              <a:ext uri="{FF2B5EF4-FFF2-40B4-BE49-F238E27FC236}">
                <a16:creationId xmlns:a16="http://schemas.microsoft.com/office/drawing/2014/main" id="{15F1B5B6-743E-D767-0B32-6F3962FAAC4D}"/>
              </a:ext>
            </a:extLst>
          </p:cNvPr>
          <p:cNvSpPr txBox="1"/>
          <p:nvPr/>
        </p:nvSpPr>
        <p:spPr>
          <a:xfrm>
            <a:off x="6876162" y="3667876"/>
            <a:ext cx="3429000" cy="446276"/>
          </a:xfrm>
          <a:prstGeom prst="rect">
            <a:avLst/>
          </a:prstGeom>
          <a:solidFill>
            <a:srgbClr val="3BB87C"/>
          </a:solidFill>
        </p:spPr>
        <p:txBody>
          <a:bodyPr vert="horz" wrap="square" lIns="0" tIns="15240" rIns="0" bIns="0" rtlCol="0">
            <a:spAutoFit/>
          </a:bodyPr>
          <a:lstStyle/>
          <a:p>
            <a:pPr marL="56515" algn="l">
              <a:lnSpc>
                <a:spcPct val="100000"/>
              </a:lnSpc>
              <a:spcBef>
                <a:spcPts val="120"/>
              </a:spcBef>
              <a:defRPr b="0" i="0"/>
            </a:pPr>
            <a:r>
              <a:rPr lang="1031" sz="2800" b="1" spc="25" dirty="0">
                <a:solidFill>
                  <a:srgbClr val="FFFFFF"/>
                </a:solidFill>
                <a:latin typeface="+mj-lt"/>
                <a:cs typeface="Lato Black"/>
              </a:rPr>
              <a:t>AKTIVER</a:t>
            </a:r>
            <a:r>
              <a:rPr lang="1031" sz="2000" b="1" spc="25" dirty="0">
                <a:solidFill>
                  <a:srgbClr val="FFFFFF"/>
                </a:solidFill>
                <a:latin typeface="+mj-lt"/>
                <a:cs typeface="Lato Black"/>
              </a:rPr>
              <a:t> </a:t>
            </a:r>
            <a:r>
              <a:rPr lang="1031" sz="2800" b="1" spc="25" dirty="0">
                <a:solidFill>
                  <a:srgbClr val="FFFFFF"/>
                </a:solidFill>
                <a:latin typeface="+mj-lt"/>
                <a:cs typeface="Lato Black"/>
              </a:rPr>
              <a:t>EINSATZ</a:t>
            </a:r>
            <a:endParaRPr dirty="0">
              <a:latin typeface="+mj-lt"/>
              <a:cs typeface="Lato Black"/>
            </a:endParaRPr>
          </a:p>
        </p:txBody>
      </p:sp>
      <p:sp>
        <p:nvSpPr>
          <p:cNvPr id="23" name="object 21">
            <a:extLst>
              <a:ext uri="{FF2B5EF4-FFF2-40B4-BE49-F238E27FC236}">
                <a16:creationId xmlns:a16="http://schemas.microsoft.com/office/drawing/2014/main" id="{98BD3E1E-B0E8-5109-74C0-E46AE6821DBB}"/>
              </a:ext>
            </a:extLst>
          </p:cNvPr>
          <p:cNvSpPr txBox="1"/>
          <p:nvPr/>
        </p:nvSpPr>
        <p:spPr>
          <a:xfrm>
            <a:off x="7234160" y="4101308"/>
            <a:ext cx="2713003" cy="281487"/>
          </a:xfrm>
          <a:prstGeom prst="rect">
            <a:avLst/>
          </a:prstGeom>
          <a:solidFill>
            <a:srgbClr val="00734D"/>
          </a:solidFill>
        </p:spPr>
        <p:txBody>
          <a:bodyPr vert="horz" wrap="square" lIns="0" tIns="4445" rIns="0" bIns="0" rtlCol="0">
            <a:spAutoFit/>
          </a:bodyPr>
          <a:lstStyle/>
          <a:p>
            <a:pPr marL="56515">
              <a:lnSpc>
                <a:spcPct val="100000"/>
              </a:lnSpc>
              <a:spcBef>
                <a:spcPts val="35"/>
              </a:spcBef>
              <a:defRPr b="0" i="0"/>
            </a:pPr>
            <a:r>
              <a:rPr lang="1031" b="1" dirty="0">
                <a:solidFill>
                  <a:srgbClr val="FFFFFF"/>
                </a:solidFill>
                <a:latin typeface="+mj-lt"/>
                <a:cs typeface="Lato Black"/>
              </a:rPr>
              <a:t>FÜR DEN</a:t>
            </a:r>
            <a:r>
              <a:rPr lang="1031" b="1" spc="-35" dirty="0">
                <a:solidFill>
                  <a:srgbClr val="FFFFFF"/>
                </a:solidFill>
                <a:latin typeface="+mj-lt"/>
                <a:cs typeface="Lato Black"/>
              </a:rPr>
              <a:t> </a:t>
            </a:r>
            <a:r>
              <a:rPr lang="1031" b="1" dirty="0">
                <a:solidFill>
                  <a:srgbClr val="FFFFFF"/>
                </a:solidFill>
                <a:latin typeface="+mj-lt"/>
                <a:cs typeface="Lato Black"/>
              </a:rPr>
              <a:t>UMWELTSCHUTZ</a:t>
            </a:r>
            <a:endParaRPr dirty="0">
              <a:latin typeface="+mj-lt"/>
              <a:cs typeface="Lato Black"/>
            </a:endParaRPr>
          </a:p>
        </p:txBody>
      </p:sp>
      <p:sp>
        <p:nvSpPr>
          <p:cNvPr id="27" name="object 16">
            <a:extLst>
              <a:ext uri="{FF2B5EF4-FFF2-40B4-BE49-F238E27FC236}">
                <a16:creationId xmlns:a16="http://schemas.microsoft.com/office/drawing/2014/main" id="{79A3E7EF-0AFB-816F-2ECF-2E214ADD7C59}"/>
              </a:ext>
            </a:extLst>
          </p:cNvPr>
          <p:cNvSpPr txBox="1"/>
          <p:nvPr/>
        </p:nvSpPr>
        <p:spPr>
          <a:xfrm>
            <a:off x="13402533" y="3685989"/>
            <a:ext cx="3158983" cy="448841"/>
          </a:xfrm>
          <a:prstGeom prst="rect">
            <a:avLst/>
          </a:prstGeom>
          <a:solidFill>
            <a:srgbClr val="3BB87C"/>
          </a:solidFill>
        </p:spPr>
        <p:txBody>
          <a:bodyPr vert="horz" wrap="square" lIns="0" tIns="17780" rIns="0" bIns="0" rtlCol="0">
            <a:spAutoFit/>
          </a:bodyPr>
          <a:lstStyle/>
          <a:p>
            <a:pPr marL="56515">
              <a:lnSpc>
                <a:spcPct val="100000"/>
              </a:lnSpc>
              <a:spcBef>
                <a:spcPts val="140"/>
              </a:spcBef>
              <a:defRPr b="0" i="0"/>
            </a:pPr>
            <a:r>
              <a:rPr lang="1031" sz="2800" b="1" spc="30" dirty="0">
                <a:solidFill>
                  <a:srgbClr val="FFFFFF"/>
                </a:solidFill>
                <a:latin typeface="+mj-lt"/>
                <a:cs typeface="Lato Black"/>
              </a:rPr>
              <a:t>EINGEHEN AUF</a:t>
            </a:r>
            <a:endParaRPr sz="2800" dirty="0">
              <a:latin typeface="+mj-lt"/>
              <a:cs typeface="Lato Black"/>
            </a:endParaRPr>
          </a:p>
        </p:txBody>
      </p:sp>
      <p:sp>
        <p:nvSpPr>
          <p:cNvPr id="28" name="object 17">
            <a:extLst>
              <a:ext uri="{FF2B5EF4-FFF2-40B4-BE49-F238E27FC236}">
                <a16:creationId xmlns:a16="http://schemas.microsoft.com/office/drawing/2014/main" id="{E679907C-E1D7-200B-68E0-57BCDD9755B7}"/>
              </a:ext>
            </a:extLst>
          </p:cNvPr>
          <p:cNvSpPr txBox="1"/>
          <p:nvPr/>
        </p:nvSpPr>
        <p:spPr>
          <a:xfrm>
            <a:off x="12941300" y="4134830"/>
            <a:ext cx="4114800" cy="561051"/>
          </a:xfrm>
          <a:prstGeom prst="rect">
            <a:avLst/>
          </a:prstGeom>
          <a:solidFill>
            <a:srgbClr val="00734D"/>
          </a:solidFill>
        </p:spPr>
        <p:txBody>
          <a:bodyPr vert="horz" wrap="square" lIns="0" tIns="6985" rIns="0" bIns="0" rtlCol="0">
            <a:spAutoFit/>
          </a:bodyPr>
          <a:lstStyle/>
          <a:p>
            <a:pPr marL="56515">
              <a:lnSpc>
                <a:spcPct val="100000"/>
              </a:lnSpc>
              <a:spcBef>
                <a:spcPts val="55"/>
              </a:spcBef>
              <a:defRPr b="0" i="0"/>
            </a:pPr>
            <a:r>
              <a:rPr lang="1031" b="1" dirty="0">
                <a:solidFill>
                  <a:srgbClr val="FFFFFF"/>
                </a:solidFill>
                <a:latin typeface="+mj-lt"/>
                <a:cs typeface="Lato Black"/>
              </a:rPr>
              <a:t>DIE ERWARTUNGEN UND BEDÜRFNISSE DER BETROFFENEN PARTEIEN</a:t>
            </a:r>
            <a:endParaRPr dirty="0">
              <a:latin typeface="+mj-lt"/>
              <a:cs typeface="Lato Black"/>
            </a:endParaRPr>
          </a:p>
        </p:txBody>
      </p:sp>
      <p:sp>
        <p:nvSpPr>
          <p:cNvPr id="30" name="ZoneTexte 29">
            <a:extLst>
              <a:ext uri="{FF2B5EF4-FFF2-40B4-BE49-F238E27FC236}">
                <a16:creationId xmlns:a16="http://schemas.microsoft.com/office/drawing/2014/main" id="{73EA61DE-C55F-F43C-A505-0F047873344E}"/>
              </a:ext>
            </a:extLst>
          </p:cNvPr>
          <p:cNvSpPr txBox="1"/>
          <p:nvPr/>
        </p:nvSpPr>
        <p:spPr>
          <a:xfrm>
            <a:off x="12936113" y="5531825"/>
            <a:ext cx="4412087" cy="1805623"/>
          </a:xfrm>
          <a:prstGeom prst="rect">
            <a:avLst/>
          </a:prstGeom>
          <a:noFill/>
        </p:spPr>
        <p:txBody>
          <a:bodyPr wrap="square">
            <a:spAutoFit/>
          </a:bodyPr>
          <a:lstStyle/>
          <a:p>
            <a:pPr marL="9049" algn="l">
              <a:spcBef>
                <a:spcPts val="180"/>
              </a:spcBef>
              <a:tabLst>
                <a:tab pos="117634" algn="l"/>
              </a:tabLst>
              <a:defRPr b="0" i="0"/>
            </a:pPr>
            <a:r>
              <a:rPr lang="1031" dirty="0">
                <a:solidFill>
                  <a:srgbClr val="231F20"/>
                </a:solidFill>
                <a:latin typeface="Montserrat" panose="00000500000000000000" pitchFamily="2" charset="0"/>
                <a:cs typeface="Lato"/>
              </a:rPr>
              <a:t>Gewährleistung einer geeigneten und sicheren Arbeitsumgebung </a:t>
            </a:r>
            <a:r>
              <a:rPr lang="1031" spc="-8" dirty="0">
                <a:solidFill>
                  <a:srgbClr val="231F20"/>
                </a:solidFill>
                <a:latin typeface="Montserrat" panose="00000500000000000000" pitchFamily="2" charset="0"/>
                <a:cs typeface="Lato"/>
              </a:rPr>
              <a:t> </a:t>
            </a:r>
          </a:p>
          <a:p>
            <a:pPr marL="9049" algn="l">
              <a:spcBef>
                <a:spcPts val="180"/>
              </a:spcBef>
              <a:tabLst>
                <a:tab pos="117634" algn="l"/>
              </a:tabLst>
              <a:defRPr b="0" i="0"/>
            </a:pPr>
            <a:r>
              <a:rPr lang="1031" spc="-8" dirty="0">
                <a:latin typeface="Montserrat" panose="00000500000000000000" pitchFamily="2" charset="0"/>
                <a:cs typeface="Lato"/>
              </a:rPr>
              <a:t>Schulung des Personals</a:t>
            </a:r>
          </a:p>
          <a:p>
            <a:pPr marL="9049" algn="l">
              <a:spcBef>
                <a:spcPts val="180"/>
              </a:spcBef>
              <a:tabLst>
                <a:tab pos="117634" algn="l"/>
              </a:tabLst>
              <a:defRPr b="0" i="0"/>
            </a:pPr>
            <a:r>
              <a:rPr lang="1031" spc="-8" dirty="0">
                <a:latin typeface="Montserrat" panose="00000500000000000000" pitchFamily="2" charset="0"/>
                <a:cs typeface="Lato"/>
              </a:rPr>
              <a:t>Transparente Kommunikation über </a:t>
            </a:r>
            <a:r>
              <a:rPr lang="1031" dirty="0">
                <a:solidFill>
                  <a:srgbClr val="231F20"/>
                </a:solidFill>
                <a:latin typeface="Montserrat" panose="00000500000000000000" pitchFamily="2" charset="0"/>
                <a:cs typeface="Lato"/>
              </a:rPr>
              <a:t>die mit unserer Tätigkeit verbundenen Themen</a:t>
            </a:r>
            <a:r>
              <a:rPr lang="1031" spc="-4" dirty="0">
                <a:solidFill>
                  <a:srgbClr val="231F20"/>
                </a:solidFill>
                <a:latin typeface="Montserrat" panose="00000500000000000000" pitchFamily="2" charset="0"/>
                <a:cs typeface="Lato"/>
              </a:rPr>
              <a:t> </a:t>
            </a:r>
            <a:endParaRPr lang="fr-FR" dirty="0">
              <a:latin typeface="Montserrat" panose="00000500000000000000" pitchFamily="2" charset="0"/>
              <a:cs typeface="Lato"/>
            </a:endParaRPr>
          </a:p>
        </p:txBody>
      </p:sp>
    </p:spTree>
    <p:extLst>
      <p:ext uri="{BB962C8B-B14F-4D97-AF65-F5344CB8AC3E}">
        <p14:creationId xmlns:p14="http://schemas.microsoft.com/office/powerpoint/2010/main" val="2112905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10;&#10;Description générée automatiquement">
            <a:extLst>
              <a:ext uri="{FF2B5EF4-FFF2-40B4-BE49-F238E27FC236}">
                <a16:creationId xmlns:a16="http://schemas.microsoft.com/office/drawing/2014/main" id="{A5A1C814-E1B5-B221-72FE-A76715CD7AF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905000"/>
            <a:ext cx="4559300" cy="6248400"/>
          </a:xfrm>
          <a:prstGeom prst="rect">
            <a:avLst/>
          </a:prstGeom>
        </p:spPr>
      </p:pic>
      <p:sp>
        <p:nvSpPr>
          <p:cNvPr id="8" name="ZoneTexte 7">
            <a:extLst>
              <a:ext uri="{FF2B5EF4-FFF2-40B4-BE49-F238E27FC236}">
                <a16:creationId xmlns:a16="http://schemas.microsoft.com/office/drawing/2014/main" id="{A07BA359-9A8E-A6D3-5900-ABB29CFC500C}"/>
              </a:ext>
            </a:extLst>
          </p:cNvPr>
          <p:cNvSpPr txBox="1"/>
          <p:nvPr/>
        </p:nvSpPr>
        <p:spPr>
          <a:xfrm>
            <a:off x="6311900" y="1905000"/>
            <a:ext cx="9525000" cy="707886"/>
          </a:xfrm>
          <a:prstGeom prst="rect">
            <a:avLst/>
          </a:prstGeom>
          <a:noFill/>
        </p:spPr>
        <p:txBody>
          <a:bodyPr wrap="square">
            <a:spAutoFit/>
          </a:bodyPr>
          <a:lstStyle/>
          <a:p>
            <a:pPr marL="12700" marR="5080" algn="just">
              <a:lnSpc>
                <a:spcPct val="100000"/>
              </a:lnSpc>
              <a:spcBef>
                <a:spcPts val="100"/>
              </a:spcBef>
              <a:defRPr b="0" i="0"/>
            </a:pPr>
            <a:r>
              <a:rPr lang="1031" sz="2000" spc="-5" dirty="0">
                <a:latin typeface="+mj-lt"/>
                <a:cs typeface="Lato"/>
              </a:rPr>
              <a:t>Im Einklang mit der </a:t>
            </a:r>
            <a:r>
              <a:rPr lang="1031" sz="2000" spc="-10" dirty="0">
                <a:latin typeface="+mj-lt"/>
                <a:cs typeface="Lato"/>
              </a:rPr>
              <a:t> Umweltqualitätspolitik von</a:t>
            </a:r>
            <a:r>
              <a:rPr lang="1031" sz="2000" spc="-5" dirty="0">
                <a:latin typeface="+mj-lt"/>
                <a:cs typeface="Lato"/>
              </a:rPr>
              <a:t> AXTER verpflichten wir</a:t>
            </a:r>
            <a:r>
              <a:rPr lang="1031" sz="2000" b="1" spc="-5" dirty="0">
                <a:latin typeface="+mj-lt"/>
                <a:cs typeface="Lato"/>
              </a:rPr>
              <a:t> </a:t>
            </a:r>
            <a:r>
              <a:rPr lang="1031" sz="2000" spc="-5" dirty="0">
                <a:latin typeface="+mj-lt"/>
                <a:cs typeface="Lato"/>
              </a:rPr>
              <a:t> uns, in den folgenden Bereichen zum </a:t>
            </a:r>
            <a:r>
              <a:rPr lang="1031" sz="2000" b="1" dirty="0">
                <a:solidFill>
                  <a:srgbClr val="3BB87C"/>
                </a:solidFill>
                <a:latin typeface="+mj-lt"/>
                <a:cs typeface="Lato"/>
              </a:rPr>
              <a:t>Schutz</a:t>
            </a:r>
            <a:r>
              <a:rPr lang="1031" sz="2000" b="0" spc="-10" dirty="0">
                <a:solidFill>
                  <a:srgbClr val="3BB87C"/>
                </a:solidFill>
                <a:latin typeface="+mj-lt"/>
                <a:cs typeface="Lato"/>
              </a:rPr>
              <a:t> </a:t>
            </a:r>
            <a:r>
              <a:rPr lang="1031" sz="2000" b="1" dirty="0">
                <a:solidFill>
                  <a:srgbClr val="3BB87C"/>
                </a:solidFill>
                <a:latin typeface="+mj-lt"/>
              </a:rPr>
              <a:t>der Umwelt und der Menschen zu handeln:</a:t>
            </a:r>
            <a:endParaRPr lang="fr-FR" sz="2000" b="1" dirty="0">
              <a:solidFill>
                <a:srgbClr val="3BB87C"/>
              </a:solidFill>
              <a:latin typeface="+mj-lt"/>
            </a:endParaRPr>
          </a:p>
        </p:txBody>
      </p:sp>
      <p:sp>
        <p:nvSpPr>
          <p:cNvPr id="10" name="ZoneTexte 9">
            <a:extLst>
              <a:ext uri="{FF2B5EF4-FFF2-40B4-BE49-F238E27FC236}">
                <a16:creationId xmlns:a16="http://schemas.microsoft.com/office/drawing/2014/main" id="{5AFD4DB7-2240-D235-2251-4E5A2E1A3251}"/>
              </a:ext>
            </a:extLst>
          </p:cNvPr>
          <p:cNvSpPr txBox="1"/>
          <p:nvPr/>
        </p:nvSpPr>
        <p:spPr>
          <a:xfrm>
            <a:off x="825500" y="-76200"/>
            <a:ext cx="3962400" cy="954107"/>
          </a:xfrm>
          <a:prstGeom prst="rect">
            <a:avLst/>
          </a:prstGeom>
          <a:noFill/>
        </p:spPr>
        <p:txBody>
          <a:bodyPr wrap="square">
            <a:spAutoFit/>
          </a:bodyPr>
          <a:lstStyle/>
          <a:p>
            <a:pPr algn="l">
              <a:defRPr b="0" i="0"/>
            </a:pPr>
            <a:r>
              <a:rPr lang="1031" sz="3200" b="1" dirty="0">
                <a:solidFill>
                  <a:srgbClr val="D70A1C"/>
                </a:solidFill>
              </a:rPr>
              <a:t>QSE-Konzept</a:t>
            </a:r>
            <a:endParaRPr lang="fr-FR" sz="3200" b="1" dirty="0">
              <a:solidFill>
                <a:srgbClr val="D70A1C"/>
              </a:solidFill>
            </a:endParaRPr>
          </a:p>
          <a:p>
            <a:pPr marL="0" indent="0">
              <a:buNone/>
              <a:defRPr b="0" i="0"/>
            </a:pPr>
            <a:r>
              <a:rPr lang="1031" sz="2400" b="1" dirty="0">
                <a:solidFill>
                  <a:srgbClr val="D70A1C"/>
                </a:solidFill>
              </a:rPr>
              <a:t>Unsere Verpflichtungen</a:t>
            </a:r>
          </a:p>
        </p:txBody>
      </p:sp>
      <p:sp>
        <p:nvSpPr>
          <p:cNvPr id="12" name="ZoneTexte 11">
            <a:extLst>
              <a:ext uri="{FF2B5EF4-FFF2-40B4-BE49-F238E27FC236}">
                <a16:creationId xmlns:a16="http://schemas.microsoft.com/office/drawing/2014/main" id="{5233CFE3-0BFC-F64E-36F1-8D4AA8B302B7}"/>
              </a:ext>
            </a:extLst>
          </p:cNvPr>
          <p:cNvSpPr txBox="1"/>
          <p:nvPr/>
        </p:nvSpPr>
        <p:spPr>
          <a:xfrm>
            <a:off x="292100" y="0"/>
            <a:ext cx="304800" cy="923330"/>
          </a:xfrm>
          <a:prstGeom prst="rect">
            <a:avLst/>
          </a:prstGeom>
          <a:noFill/>
        </p:spPr>
        <p:txBody>
          <a:bodyPr wrap="square">
            <a:spAutoFit/>
          </a:bodyPr>
          <a:lstStyle/>
          <a:p>
            <a:r>
              <a:rPr lang="fr-FR" sz="5400" b="1" dirty="0">
                <a:ln w="19050">
                  <a:solidFill>
                    <a:schemeClr val="tx1"/>
                  </a:solidFill>
                </a:ln>
                <a:noFill/>
                <a:effectLst>
                  <a:outerShdw blurRad="38100" dist="38100" dir="2700000" algn="tl">
                    <a:srgbClr val="000000">
                      <a:alpha val="43137"/>
                    </a:srgbClr>
                  </a:outerShdw>
                </a:effectLst>
                <a:latin typeface="+mj-lt"/>
              </a:rPr>
              <a:t>3</a:t>
            </a:r>
            <a:endParaRPr lang="1031" sz="5400" b="1" dirty="0">
              <a:ln w="19050">
                <a:solidFill>
                  <a:schemeClr val="tx1"/>
                </a:solidFill>
              </a:ln>
              <a:noFill/>
              <a:effectLst>
                <a:outerShdw blurRad="38100" dist="38100" dir="2700000" algn="tl">
                  <a:srgbClr val="000000">
                    <a:alpha val="43137"/>
                  </a:srgbClr>
                </a:outerShdw>
              </a:effectLst>
              <a:latin typeface="+mj-lt"/>
            </a:endParaRPr>
          </a:p>
        </p:txBody>
      </p:sp>
      <p:sp>
        <p:nvSpPr>
          <p:cNvPr id="14" name="ZoneTexte 13">
            <a:extLst>
              <a:ext uri="{FF2B5EF4-FFF2-40B4-BE49-F238E27FC236}">
                <a16:creationId xmlns:a16="http://schemas.microsoft.com/office/drawing/2014/main" id="{8EA2C099-201F-AE6B-C91B-B3200567974E}"/>
              </a:ext>
            </a:extLst>
          </p:cNvPr>
          <p:cNvSpPr txBox="1"/>
          <p:nvPr/>
        </p:nvSpPr>
        <p:spPr>
          <a:xfrm>
            <a:off x="8369300" y="3657600"/>
            <a:ext cx="6743698" cy="400110"/>
          </a:xfrm>
          <a:prstGeom prst="rect">
            <a:avLst/>
          </a:prstGeom>
          <a:noFill/>
        </p:spPr>
        <p:txBody>
          <a:bodyPr wrap="square">
            <a:spAutoFit/>
          </a:bodyPr>
          <a:lstStyle/>
          <a:p>
            <a:pPr marL="12700" marR="5080">
              <a:lnSpc>
                <a:spcPct val="100000"/>
              </a:lnSpc>
              <a:spcBef>
                <a:spcPts val="100"/>
              </a:spcBef>
              <a:defRPr b="0" i="0"/>
            </a:pPr>
            <a:r>
              <a:rPr lang="de-DE" sz="2000" dirty="0">
                <a:latin typeface="+mj-lt"/>
                <a:cs typeface="Lato"/>
              </a:rPr>
              <a:t>Entwicklung neuer </a:t>
            </a:r>
            <a:r>
              <a:rPr lang="de-DE" sz="2000" spc="-5" dirty="0">
                <a:latin typeface="+mj-lt"/>
                <a:cs typeface="Lato"/>
              </a:rPr>
              <a:t>Produkte und neuer Abdichtungssysteme</a:t>
            </a:r>
            <a:r>
              <a:rPr lang="de-DE" sz="1800" spc="-5" dirty="0">
                <a:latin typeface="+mj-lt"/>
                <a:cs typeface="Lato"/>
              </a:rPr>
              <a:t>.</a:t>
            </a:r>
            <a:endParaRPr lang="de-DE" sz="1800" dirty="0">
              <a:latin typeface="+mj-lt"/>
              <a:cs typeface="Lato"/>
            </a:endParaRPr>
          </a:p>
        </p:txBody>
      </p:sp>
      <p:pic>
        <p:nvPicPr>
          <p:cNvPr id="15" name="Image 14">
            <a:extLst>
              <a:ext uri="{FF2B5EF4-FFF2-40B4-BE49-F238E27FC236}">
                <a16:creationId xmlns:a16="http://schemas.microsoft.com/office/drawing/2014/main" id="{8D89B4CD-197B-B78E-66EF-EBFC4AACB5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93516" y="3503712"/>
            <a:ext cx="761385" cy="707886"/>
          </a:xfrm>
          <a:prstGeom prst="rect">
            <a:avLst/>
          </a:prstGeom>
        </p:spPr>
      </p:pic>
      <p:pic>
        <p:nvPicPr>
          <p:cNvPr id="16" name="Image 15">
            <a:extLst>
              <a:ext uri="{FF2B5EF4-FFF2-40B4-BE49-F238E27FC236}">
                <a16:creationId xmlns:a16="http://schemas.microsoft.com/office/drawing/2014/main" id="{C690D29D-454A-110F-3545-8D5F26504C8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93515" y="4629304"/>
            <a:ext cx="761385" cy="799792"/>
          </a:xfrm>
          <a:prstGeom prst="rect">
            <a:avLst/>
          </a:prstGeom>
        </p:spPr>
      </p:pic>
      <p:pic>
        <p:nvPicPr>
          <p:cNvPr id="17" name="Image 16">
            <a:extLst>
              <a:ext uri="{FF2B5EF4-FFF2-40B4-BE49-F238E27FC236}">
                <a16:creationId xmlns:a16="http://schemas.microsoft.com/office/drawing/2014/main" id="{B376AEAB-9E96-9938-5F6A-CCBB3793E4E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93515" y="5846802"/>
            <a:ext cx="761385" cy="781981"/>
          </a:xfrm>
          <a:prstGeom prst="rect">
            <a:avLst/>
          </a:prstGeom>
        </p:spPr>
      </p:pic>
      <p:pic>
        <p:nvPicPr>
          <p:cNvPr id="18" name="Image 17">
            <a:extLst>
              <a:ext uri="{FF2B5EF4-FFF2-40B4-BE49-F238E27FC236}">
                <a16:creationId xmlns:a16="http://schemas.microsoft.com/office/drawing/2014/main" id="{CF166646-DC3B-79E4-263B-60D112EC7A3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93515" y="6934200"/>
            <a:ext cx="761385" cy="781981"/>
          </a:xfrm>
          <a:prstGeom prst="rect">
            <a:avLst/>
          </a:prstGeom>
        </p:spPr>
      </p:pic>
      <p:sp>
        <p:nvSpPr>
          <p:cNvPr id="20" name="ZoneTexte 19">
            <a:extLst>
              <a:ext uri="{FF2B5EF4-FFF2-40B4-BE49-F238E27FC236}">
                <a16:creationId xmlns:a16="http://schemas.microsoft.com/office/drawing/2014/main" id="{A50E4E2F-BCBC-7855-0086-38032F5B9DE5}"/>
              </a:ext>
            </a:extLst>
          </p:cNvPr>
          <p:cNvSpPr txBox="1"/>
          <p:nvPr/>
        </p:nvSpPr>
        <p:spPr>
          <a:xfrm>
            <a:off x="8369300" y="4692134"/>
            <a:ext cx="8673920" cy="400110"/>
          </a:xfrm>
          <a:prstGeom prst="rect">
            <a:avLst/>
          </a:prstGeom>
          <a:noFill/>
        </p:spPr>
        <p:txBody>
          <a:bodyPr wrap="square">
            <a:spAutoFit/>
          </a:bodyPr>
          <a:lstStyle/>
          <a:p>
            <a:pPr marL="12700" marR="5080">
              <a:lnSpc>
                <a:spcPct val="100000"/>
              </a:lnSpc>
              <a:spcBef>
                <a:spcPts val="100"/>
              </a:spcBef>
              <a:defRPr b="0" i="0"/>
            </a:pPr>
            <a:r>
              <a:rPr lang="de-DE" sz="2000" spc="-5" dirty="0">
                <a:latin typeface="+mj-lt"/>
                <a:cs typeface="Lato"/>
              </a:rPr>
              <a:t>Transport und externe Lagerung </a:t>
            </a:r>
            <a:r>
              <a:rPr lang="de-DE" sz="2000" spc="-85" dirty="0">
                <a:latin typeface="+mj-lt"/>
                <a:cs typeface="Lato"/>
              </a:rPr>
              <a:t> </a:t>
            </a:r>
            <a:r>
              <a:rPr lang="de-DE" sz="2000" dirty="0">
                <a:latin typeface="+mj-lt"/>
                <a:cs typeface="Lato"/>
              </a:rPr>
              <a:t>von</a:t>
            </a:r>
            <a:r>
              <a:rPr lang="de-DE" sz="2000" spc="-10" dirty="0">
                <a:latin typeface="+mj-lt"/>
                <a:cs typeface="Lato"/>
              </a:rPr>
              <a:t> </a:t>
            </a:r>
            <a:r>
              <a:rPr lang="de-DE" sz="2000" spc="-5" dirty="0">
                <a:latin typeface="+mj-lt"/>
                <a:cs typeface="Lato"/>
              </a:rPr>
              <a:t> Fertigprodukten und Handelswaren.</a:t>
            </a:r>
            <a:endParaRPr lang="de-DE" sz="2000" dirty="0">
              <a:latin typeface="+mj-lt"/>
              <a:cs typeface="Lato"/>
            </a:endParaRPr>
          </a:p>
        </p:txBody>
      </p:sp>
      <p:sp>
        <p:nvSpPr>
          <p:cNvPr id="22" name="ZoneTexte 21">
            <a:extLst>
              <a:ext uri="{FF2B5EF4-FFF2-40B4-BE49-F238E27FC236}">
                <a16:creationId xmlns:a16="http://schemas.microsoft.com/office/drawing/2014/main" id="{D06B206A-3FFF-544B-B367-0CEA7458EE43}"/>
              </a:ext>
            </a:extLst>
          </p:cNvPr>
          <p:cNvSpPr txBox="1"/>
          <p:nvPr/>
        </p:nvSpPr>
        <p:spPr>
          <a:xfrm>
            <a:off x="8369300" y="5883849"/>
            <a:ext cx="8763000" cy="707886"/>
          </a:xfrm>
          <a:prstGeom prst="rect">
            <a:avLst/>
          </a:prstGeom>
          <a:noFill/>
        </p:spPr>
        <p:txBody>
          <a:bodyPr wrap="square">
            <a:spAutoFit/>
          </a:bodyPr>
          <a:lstStyle/>
          <a:p>
            <a:pPr marL="12700" marR="5080">
              <a:lnSpc>
                <a:spcPct val="100000"/>
              </a:lnSpc>
              <a:spcBef>
                <a:spcPts val="100"/>
              </a:spcBef>
              <a:defRPr b="0" i="0"/>
            </a:pPr>
            <a:r>
              <a:rPr lang="de-DE" sz="2000" spc="-15" dirty="0">
                <a:latin typeface="+mj-lt"/>
                <a:cs typeface="Lato"/>
              </a:rPr>
              <a:t>Beschaffung und</a:t>
            </a:r>
            <a:r>
              <a:rPr lang="de-DE" sz="2000" spc="-10" dirty="0">
                <a:latin typeface="+mj-lt"/>
                <a:cs typeface="Lato"/>
              </a:rPr>
              <a:t> Lagerung vor Ort von Rohstoffen, Verpackungen und Handelswaren.</a:t>
            </a:r>
            <a:endParaRPr lang="de-DE" sz="2000" dirty="0">
              <a:latin typeface="+mj-lt"/>
              <a:cs typeface="Lato"/>
            </a:endParaRPr>
          </a:p>
        </p:txBody>
      </p:sp>
      <p:sp>
        <p:nvSpPr>
          <p:cNvPr id="24" name="ZoneTexte 23">
            <a:extLst>
              <a:ext uri="{FF2B5EF4-FFF2-40B4-BE49-F238E27FC236}">
                <a16:creationId xmlns:a16="http://schemas.microsoft.com/office/drawing/2014/main" id="{04555C99-FFF7-E2C2-0E92-55AE415CB472}"/>
              </a:ext>
            </a:extLst>
          </p:cNvPr>
          <p:cNvSpPr txBox="1"/>
          <p:nvPr/>
        </p:nvSpPr>
        <p:spPr>
          <a:xfrm>
            <a:off x="8369300" y="7171492"/>
            <a:ext cx="8673920" cy="400110"/>
          </a:xfrm>
          <a:prstGeom prst="rect">
            <a:avLst/>
          </a:prstGeom>
          <a:noFill/>
        </p:spPr>
        <p:txBody>
          <a:bodyPr wrap="square">
            <a:spAutoFit/>
          </a:bodyPr>
          <a:lstStyle/>
          <a:p>
            <a:pPr marL="12700" marR="229235">
              <a:lnSpc>
                <a:spcPct val="100000"/>
              </a:lnSpc>
              <a:spcBef>
                <a:spcPts val="100"/>
              </a:spcBef>
              <a:defRPr b="0" i="0"/>
            </a:pPr>
            <a:r>
              <a:rPr lang="de-DE" sz="2000" spc="-15" dirty="0">
                <a:latin typeface="+mj-lt"/>
                <a:cs typeface="Lato"/>
              </a:rPr>
              <a:t>Freigabe von Rohstoffen, Verpackungen  </a:t>
            </a:r>
            <a:r>
              <a:rPr lang="de-DE" sz="2000" spc="-5" dirty="0">
                <a:latin typeface="+mj-lt"/>
                <a:cs typeface="Lato"/>
              </a:rPr>
              <a:t>und</a:t>
            </a:r>
            <a:r>
              <a:rPr lang="de-DE" sz="2000" spc="-10" dirty="0">
                <a:latin typeface="+mj-lt"/>
                <a:cs typeface="Lato"/>
              </a:rPr>
              <a:t> Handelswaren.</a:t>
            </a:r>
            <a:endParaRPr lang="de-DE" sz="2000" dirty="0">
              <a:latin typeface="+mj-lt"/>
              <a:cs typeface="Lato"/>
            </a:endParaRPr>
          </a:p>
        </p:txBody>
      </p:sp>
    </p:spTree>
    <p:extLst>
      <p:ext uri="{BB962C8B-B14F-4D97-AF65-F5344CB8AC3E}">
        <p14:creationId xmlns:p14="http://schemas.microsoft.com/office/powerpoint/2010/main" val="1299323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9" descr="Une image contenant ciel, extérieur, jaune&#10;&#10;Description générée automatiquement">
            <a:extLst>
              <a:ext uri="{FF2B5EF4-FFF2-40B4-BE49-F238E27FC236}">
                <a16:creationId xmlns:a16="http://schemas.microsoft.com/office/drawing/2014/main" id="{0D7302EA-B5D8-F9B0-687C-41FDFB642FC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3568700" cy="9753600"/>
          </a:xfrm>
          <a:prstGeom prst="rect">
            <a:avLst/>
          </a:prstGeom>
        </p:spPr>
      </p:pic>
      <p:sp>
        <p:nvSpPr>
          <p:cNvPr id="5" name="ZoneTexte 4">
            <a:extLst>
              <a:ext uri="{FF2B5EF4-FFF2-40B4-BE49-F238E27FC236}">
                <a16:creationId xmlns:a16="http://schemas.microsoft.com/office/drawing/2014/main" id="{A9E62192-56F2-9E55-3533-EDE4F4ABC082}"/>
              </a:ext>
            </a:extLst>
          </p:cNvPr>
          <p:cNvSpPr txBox="1"/>
          <p:nvPr/>
        </p:nvSpPr>
        <p:spPr>
          <a:xfrm>
            <a:off x="2959100" y="2667000"/>
            <a:ext cx="1295400" cy="1200329"/>
          </a:xfrm>
          <a:prstGeom prst="rect">
            <a:avLst/>
          </a:prstGeom>
          <a:noFill/>
        </p:spPr>
        <p:txBody>
          <a:bodyPr wrap="square">
            <a:spAutoFit/>
          </a:bodyPr>
          <a:lstStyle/>
          <a:p>
            <a:r>
              <a:rPr lang="fr-FR" sz="7200" b="1" dirty="0"/>
              <a:t>03</a:t>
            </a:r>
          </a:p>
        </p:txBody>
      </p:sp>
      <p:cxnSp>
        <p:nvCxnSpPr>
          <p:cNvPr id="7" name="Connecteur droit 6">
            <a:extLst>
              <a:ext uri="{FF2B5EF4-FFF2-40B4-BE49-F238E27FC236}">
                <a16:creationId xmlns:a16="http://schemas.microsoft.com/office/drawing/2014/main" id="{57A58075-730A-051E-04A5-A7ED4337B118}"/>
              </a:ext>
            </a:extLst>
          </p:cNvPr>
          <p:cNvCxnSpPr/>
          <p:nvPr/>
        </p:nvCxnSpPr>
        <p:spPr>
          <a:xfrm>
            <a:off x="2959100" y="3657600"/>
            <a:ext cx="28194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9" name="ZoneTexte 8">
            <a:extLst>
              <a:ext uri="{FF2B5EF4-FFF2-40B4-BE49-F238E27FC236}">
                <a16:creationId xmlns:a16="http://schemas.microsoft.com/office/drawing/2014/main" id="{FB0EE554-525D-1F83-E822-651B842AAC7C}"/>
              </a:ext>
            </a:extLst>
          </p:cNvPr>
          <p:cNvSpPr txBox="1"/>
          <p:nvPr/>
        </p:nvSpPr>
        <p:spPr>
          <a:xfrm>
            <a:off x="4278290" y="4048036"/>
            <a:ext cx="8673920" cy="1200329"/>
          </a:xfrm>
          <a:prstGeom prst="rect">
            <a:avLst/>
          </a:prstGeom>
          <a:noFill/>
        </p:spPr>
        <p:txBody>
          <a:bodyPr wrap="square">
            <a:spAutoFit/>
          </a:bodyPr>
          <a:lstStyle/>
          <a:p>
            <a:pPr>
              <a:defRPr b="0" i="0"/>
            </a:pPr>
            <a:r>
              <a:rPr lang="1031" sz="7200" b="1" dirty="0"/>
              <a:t>Kundenreferenzen</a:t>
            </a:r>
          </a:p>
        </p:txBody>
      </p:sp>
    </p:spTree>
    <p:extLst>
      <p:ext uri="{BB962C8B-B14F-4D97-AF65-F5344CB8AC3E}">
        <p14:creationId xmlns:p14="http://schemas.microsoft.com/office/powerpoint/2010/main" val="3163761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hlinkClick r:id="rId2"/>
            <a:extLst>
              <a:ext uri="{FF2B5EF4-FFF2-40B4-BE49-F238E27FC236}">
                <a16:creationId xmlns:a16="http://schemas.microsoft.com/office/drawing/2014/main" id="{CECCF3B8-C391-14D6-7E6F-CE7132FB85E0}"/>
              </a:ext>
            </a:extLst>
          </p:cNvPr>
          <p:cNvPicPr>
            <a:picLocks noChangeAspect="1"/>
          </p:cNvPicPr>
          <p:nvPr/>
        </p:nvPicPr>
        <p:blipFill>
          <a:blip r:embed="rId3"/>
          <a:stretch>
            <a:fillRect/>
          </a:stretch>
        </p:blipFill>
        <p:spPr>
          <a:xfrm>
            <a:off x="2120900" y="1252333"/>
            <a:ext cx="12725400" cy="6781800"/>
          </a:xfrm>
          <a:prstGeom prst="rect">
            <a:avLst/>
          </a:prstGeom>
        </p:spPr>
      </p:pic>
      <p:sp>
        <p:nvSpPr>
          <p:cNvPr id="7" name="ZoneTexte 6">
            <a:extLst>
              <a:ext uri="{FF2B5EF4-FFF2-40B4-BE49-F238E27FC236}">
                <a16:creationId xmlns:a16="http://schemas.microsoft.com/office/drawing/2014/main" id="{A0863CAE-866E-35C8-842F-B304DE1B4139}"/>
              </a:ext>
            </a:extLst>
          </p:cNvPr>
          <p:cNvSpPr txBox="1"/>
          <p:nvPr/>
        </p:nvSpPr>
        <p:spPr>
          <a:xfrm>
            <a:off x="3873500" y="8153400"/>
            <a:ext cx="8673920"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b="0" i="0"/>
            </a:pPr>
            <a:r>
              <a:rPr lang="1031" altLang="fr-FR" sz="1800" i="1" dirty="0">
                <a:latin typeface="Arial"/>
              </a:rPr>
              <a:t>Auf das Bild klicken, um den Film zu sehen</a:t>
            </a:r>
            <a:endParaRPr kumimoji="0" lang="fr-FR" altLang="fr-FR" sz="1800" i="1" u="none" strike="noStrike" cap="none" normalizeH="0" baseline="0" dirty="0">
              <a:ln>
                <a:noFill/>
              </a:ln>
              <a:effectLst/>
              <a:latin typeface="+mj-lt"/>
            </a:endParaRPr>
          </a:p>
        </p:txBody>
      </p:sp>
      <p:sp>
        <p:nvSpPr>
          <p:cNvPr id="9" name="ZoneTexte 8">
            <a:extLst>
              <a:ext uri="{FF2B5EF4-FFF2-40B4-BE49-F238E27FC236}">
                <a16:creationId xmlns:a16="http://schemas.microsoft.com/office/drawing/2014/main" id="{AAFC69F8-CDAA-1B68-1D18-07C87E1CD35C}"/>
              </a:ext>
            </a:extLst>
          </p:cNvPr>
          <p:cNvSpPr txBox="1"/>
          <p:nvPr/>
        </p:nvSpPr>
        <p:spPr>
          <a:xfrm>
            <a:off x="596900" y="-11806"/>
            <a:ext cx="4724400" cy="954107"/>
          </a:xfrm>
          <a:prstGeom prst="rect">
            <a:avLst/>
          </a:prstGeom>
          <a:noFill/>
        </p:spPr>
        <p:txBody>
          <a:bodyPr wrap="square">
            <a:spAutoFit/>
          </a:bodyPr>
          <a:lstStyle/>
          <a:p>
            <a:pPr marL="0" indent="0">
              <a:buNone/>
              <a:defRPr b="0" i="0"/>
            </a:pPr>
            <a:r>
              <a:rPr lang="fr-FR" sz="3200" b="1" dirty="0">
                <a:solidFill>
                  <a:srgbClr val="D70A1C"/>
                </a:solidFill>
              </a:rPr>
              <a:t>KUNDENREFERENZEN</a:t>
            </a:r>
          </a:p>
          <a:p>
            <a:pPr marL="0" indent="0">
              <a:buNone/>
              <a:defRPr b="0" i="0"/>
            </a:pPr>
            <a:r>
              <a:rPr lang="1031" sz="2400" b="1" dirty="0">
                <a:solidFill>
                  <a:srgbClr val="D70A1C"/>
                </a:solidFill>
              </a:rPr>
              <a:t>Video Best of 2021</a:t>
            </a:r>
          </a:p>
        </p:txBody>
      </p:sp>
      <p:sp>
        <p:nvSpPr>
          <p:cNvPr id="11" name="ZoneTexte 10">
            <a:extLst>
              <a:ext uri="{FF2B5EF4-FFF2-40B4-BE49-F238E27FC236}">
                <a16:creationId xmlns:a16="http://schemas.microsoft.com/office/drawing/2014/main" id="{2FDF58D5-A955-DA70-E400-976583863818}"/>
              </a:ext>
            </a:extLst>
          </p:cNvPr>
          <p:cNvSpPr txBox="1"/>
          <p:nvPr/>
        </p:nvSpPr>
        <p:spPr>
          <a:xfrm>
            <a:off x="101600" y="-11806"/>
            <a:ext cx="685800" cy="923330"/>
          </a:xfrm>
          <a:prstGeom prst="rect">
            <a:avLst/>
          </a:prstGeom>
          <a:noFill/>
        </p:spPr>
        <p:txBody>
          <a:bodyPr wrap="square">
            <a:spAutoFit/>
          </a:bodyPr>
          <a:lstStyle/>
          <a:p>
            <a:r>
              <a:rPr lang="fr-FR" sz="5400" b="1" dirty="0">
                <a:ln w="19050">
                  <a:solidFill>
                    <a:schemeClr val="tx1"/>
                  </a:solidFill>
                </a:ln>
                <a:noFill/>
                <a:effectLst>
                  <a:outerShdw blurRad="38100" dist="38100" dir="2700000" algn="tl">
                    <a:srgbClr val="000000">
                      <a:alpha val="43137"/>
                    </a:srgbClr>
                  </a:outerShdw>
                </a:effectLst>
                <a:latin typeface="+mj-lt"/>
              </a:rPr>
              <a:t>7</a:t>
            </a:r>
            <a:endParaRPr lang="1031" sz="5400" b="1" dirty="0">
              <a:ln w="19050">
                <a:solidFill>
                  <a:schemeClr val="tx1"/>
                </a:solidFill>
              </a:ln>
              <a:no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237871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B6ADBBA-4806-D4C5-10DA-6E1DFC9B31C4}"/>
              </a:ext>
            </a:extLst>
          </p:cNvPr>
          <p:cNvSpPr txBox="1"/>
          <p:nvPr/>
        </p:nvSpPr>
        <p:spPr>
          <a:xfrm>
            <a:off x="673100" y="-13952"/>
            <a:ext cx="8673920" cy="954107"/>
          </a:xfrm>
          <a:prstGeom prst="rect">
            <a:avLst/>
          </a:prstGeom>
          <a:noFill/>
        </p:spPr>
        <p:txBody>
          <a:bodyPr wrap="square">
            <a:spAutoFit/>
          </a:bodyPr>
          <a:lstStyle/>
          <a:p>
            <a:pPr marL="0" indent="0">
              <a:buNone/>
              <a:defRPr b="0" i="0"/>
            </a:pPr>
            <a:r>
              <a:rPr lang="fr-FR" sz="3200" b="1" dirty="0">
                <a:solidFill>
                  <a:srgbClr val="D70A1C"/>
                </a:solidFill>
              </a:rPr>
              <a:t>KUNDENREFERENZEN - AXTER</a:t>
            </a:r>
          </a:p>
          <a:p>
            <a:pPr marL="0" indent="0">
              <a:buNone/>
              <a:defRPr b="0" i="0"/>
            </a:pPr>
            <a:r>
              <a:rPr lang="1031" sz="2400" b="1" dirty="0">
                <a:solidFill>
                  <a:srgbClr val="D70A1C"/>
                </a:solidFill>
              </a:rPr>
              <a:t>Philharmonie - Paris, Frankreich</a:t>
            </a:r>
          </a:p>
        </p:txBody>
      </p:sp>
      <p:sp>
        <p:nvSpPr>
          <p:cNvPr id="8" name="ZoneTexte 7">
            <a:extLst>
              <a:ext uri="{FF2B5EF4-FFF2-40B4-BE49-F238E27FC236}">
                <a16:creationId xmlns:a16="http://schemas.microsoft.com/office/drawing/2014/main" id="{2B543555-5E88-8B59-D961-BF8F275669F3}"/>
              </a:ext>
            </a:extLst>
          </p:cNvPr>
          <p:cNvSpPr txBox="1"/>
          <p:nvPr/>
        </p:nvSpPr>
        <p:spPr>
          <a:xfrm>
            <a:off x="139700" y="-13952"/>
            <a:ext cx="374739" cy="923330"/>
          </a:xfrm>
          <a:prstGeom prst="rect">
            <a:avLst/>
          </a:prstGeom>
          <a:noFill/>
        </p:spPr>
        <p:txBody>
          <a:bodyPr wrap="square">
            <a:spAutoFit/>
          </a:bodyPr>
          <a:lstStyle/>
          <a:p>
            <a:r>
              <a:rPr lang="fr-FR" sz="5400" b="1" dirty="0">
                <a:ln w="19050">
                  <a:solidFill>
                    <a:schemeClr val="tx1"/>
                  </a:solidFill>
                </a:ln>
                <a:noFill/>
                <a:effectLst>
                  <a:outerShdw blurRad="38100" dist="38100" dir="2700000" algn="tl">
                    <a:srgbClr val="000000">
                      <a:alpha val="43137"/>
                    </a:srgbClr>
                  </a:outerShdw>
                </a:effectLst>
                <a:latin typeface="+mj-lt"/>
              </a:rPr>
              <a:t>7</a:t>
            </a:r>
            <a:endParaRPr lang="1031" sz="5400" b="1" dirty="0">
              <a:ln w="19050">
                <a:solidFill>
                  <a:schemeClr val="tx1"/>
                </a:solidFill>
              </a:ln>
              <a:noFill/>
              <a:effectLst>
                <a:outerShdw blurRad="38100" dist="38100" dir="2700000" algn="tl">
                  <a:srgbClr val="000000">
                    <a:alpha val="43137"/>
                  </a:srgbClr>
                </a:outerShdw>
              </a:effectLst>
              <a:latin typeface="+mj-lt"/>
            </a:endParaRPr>
          </a:p>
        </p:txBody>
      </p:sp>
      <p:pic>
        <p:nvPicPr>
          <p:cNvPr id="9" name="Image 8">
            <a:extLst>
              <a:ext uri="{FF2B5EF4-FFF2-40B4-BE49-F238E27FC236}">
                <a16:creationId xmlns:a16="http://schemas.microsoft.com/office/drawing/2014/main" id="{5DB4995B-6FC7-3129-97D5-EA15836426B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8301" y="1295400"/>
            <a:ext cx="16687800" cy="7086600"/>
          </a:xfrm>
          <a:prstGeom prst="rect">
            <a:avLst/>
          </a:prstGeom>
        </p:spPr>
      </p:pic>
    </p:spTree>
    <p:extLst>
      <p:ext uri="{BB962C8B-B14F-4D97-AF65-F5344CB8AC3E}">
        <p14:creationId xmlns:p14="http://schemas.microsoft.com/office/powerpoint/2010/main" val="958963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19806EC-A4C8-04E1-5B2C-7DE85BD2760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4500" y="1295400"/>
            <a:ext cx="16535400" cy="7239000"/>
          </a:xfrm>
          <a:prstGeom prst="rect">
            <a:avLst/>
          </a:prstGeom>
        </p:spPr>
      </p:pic>
      <p:sp>
        <p:nvSpPr>
          <p:cNvPr id="7" name="ZoneTexte 6">
            <a:extLst>
              <a:ext uri="{FF2B5EF4-FFF2-40B4-BE49-F238E27FC236}">
                <a16:creationId xmlns:a16="http://schemas.microsoft.com/office/drawing/2014/main" id="{A2F5E4CC-43A5-2E4A-BDF5-3D2B408D7385}"/>
              </a:ext>
            </a:extLst>
          </p:cNvPr>
          <p:cNvSpPr txBox="1"/>
          <p:nvPr/>
        </p:nvSpPr>
        <p:spPr>
          <a:xfrm>
            <a:off x="0" y="0"/>
            <a:ext cx="444500" cy="923330"/>
          </a:xfrm>
          <a:prstGeom prst="rect">
            <a:avLst/>
          </a:prstGeom>
          <a:noFill/>
        </p:spPr>
        <p:txBody>
          <a:bodyPr wrap="square">
            <a:spAutoFit/>
          </a:bodyPr>
          <a:lstStyle/>
          <a:p>
            <a:r>
              <a:rPr lang="fr-FR" sz="5400" b="1" dirty="0">
                <a:ln w="19050">
                  <a:solidFill>
                    <a:schemeClr val="tx1"/>
                  </a:solidFill>
                </a:ln>
                <a:noFill/>
                <a:effectLst>
                  <a:outerShdw blurRad="38100" dist="38100" dir="2700000" algn="tl">
                    <a:srgbClr val="000000">
                      <a:alpha val="43137"/>
                    </a:srgbClr>
                  </a:outerShdw>
                </a:effectLst>
                <a:latin typeface="+mj-lt"/>
              </a:rPr>
              <a:t>7</a:t>
            </a:r>
            <a:endParaRPr lang="1031" sz="5400" b="1" dirty="0">
              <a:ln w="19050">
                <a:solidFill>
                  <a:schemeClr val="tx1"/>
                </a:solidFill>
              </a:ln>
              <a:noFill/>
              <a:effectLst>
                <a:outerShdw blurRad="38100" dist="38100" dir="2700000" algn="tl">
                  <a:srgbClr val="000000">
                    <a:alpha val="43137"/>
                  </a:srgbClr>
                </a:outerShdw>
              </a:effectLst>
              <a:latin typeface="+mj-lt"/>
            </a:endParaRPr>
          </a:p>
        </p:txBody>
      </p:sp>
      <p:sp>
        <p:nvSpPr>
          <p:cNvPr id="9" name="ZoneTexte 8">
            <a:extLst>
              <a:ext uri="{FF2B5EF4-FFF2-40B4-BE49-F238E27FC236}">
                <a16:creationId xmlns:a16="http://schemas.microsoft.com/office/drawing/2014/main" id="{21A34BB6-7D11-B9A7-CABA-A60C30EDD9BE}"/>
              </a:ext>
            </a:extLst>
          </p:cNvPr>
          <p:cNvSpPr txBox="1"/>
          <p:nvPr/>
        </p:nvSpPr>
        <p:spPr>
          <a:xfrm>
            <a:off x="596900" y="-10732"/>
            <a:ext cx="6629400" cy="1446550"/>
          </a:xfrm>
          <a:prstGeom prst="rect">
            <a:avLst/>
          </a:prstGeom>
          <a:noFill/>
        </p:spPr>
        <p:txBody>
          <a:bodyPr wrap="square">
            <a:spAutoFit/>
          </a:bodyPr>
          <a:lstStyle/>
          <a:p>
            <a:pPr marL="0" indent="0">
              <a:buNone/>
              <a:defRPr b="0" i="0"/>
            </a:pPr>
            <a:r>
              <a:rPr lang="fr-FR" sz="3200" b="1" dirty="0">
                <a:solidFill>
                  <a:srgbClr val="D70A1C"/>
                </a:solidFill>
              </a:rPr>
              <a:t>KUNDENREFERENZEN – AXTER</a:t>
            </a:r>
          </a:p>
          <a:p>
            <a:pPr>
              <a:defRPr b="0" i="0"/>
            </a:pPr>
            <a:r>
              <a:rPr lang="1031" sz="2400" b="1" dirty="0">
                <a:solidFill>
                  <a:srgbClr val="D70A1C"/>
                </a:solidFill>
              </a:rPr>
              <a:t>Musée du Quai Branly – Paris, Frankreich</a:t>
            </a:r>
          </a:p>
          <a:p>
            <a:pPr marL="0" indent="0">
              <a:buNone/>
              <a:defRPr b="0" i="0"/>
            </a:pPr>
            <a:endParaRPr lang="fr-FR" sz="3200" b="1" dirty="0">
              <a:solidFill>
                <a:srgbClr val="D70A1C"/>
              </a:solidFill>
            </a:endParaRPr>
          </a:p>
        </p:txBody>
      </p:sp>
    </p:spTree>
    <p:extLst>
      <p:ext uri="{BB962C8B-B14F-4D97-AF65-F5344CB8AC3E}">
        <p14:creationId xmlns:p14="http://schemas.microsoft.com/office/powerpoint/2010/main" val="3563424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047AEB1-B15C-2C5A-F788-07B7C972EA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6900" y="1447800"/>
            <a:ext cx="16230600" cy="7010400"/>
          </a:xfrm>
          <a:prstGeom prst="rect">
            <a:avLst/>
          </a:prstGeom>
        </p:spPr>
      </p:pic>
      <p:sp>
        <p:nvSpPr>
          <p:cNvPr id="7" name="ZoneTexte 6">
            <a:extLst>
              <a:ext uri="{FF2B5EF4-FFF2-40B4-BE49-F238E27FC236}">
                <a16:creationId xmlns:a16="http://schemas.microsoft.com/office/drawing/2014/main" id="{D4210A14-8E68-8B5E-FDC5-1991C96CEB9A}"/>
              </a:ext>
            </a:extLst>
          </p:cNvPr>
          <p:cNvSpPr txBox="1"/>
          <p:nvPr/>
        </p:nvSpPr>
        <p:spPr>
          <a:xfrm>
            <a:off x="749300" y="-112513"/>
            <a:ext cx="6553200" cy="1446550"/>
          </a:xfrm>
          <a:prstGeom prst="rect">
            <a:avLst/>
          </a:prstGeom>
          <a:noFill/>
        </p:spPr>
        <p:txBody>
          <a:bodyPr wrap="square">
            <a:spAutoFit/>
          </a:bodyPr>
          <a:lstStyle/>
          <a:p>
            <a:pPr marL="0" indent="0">
              <a:buNone/>
              <a:defRPr b="0" i="0"/>
            </a:pPr>
            <a:r>
              <a:rPr lang="fr-FR" sz="3200" b="1" dirty="0">
                <a:solidFill>
                  <a:srgbClr val="D70A1C"/>
                </a:solidFill>
              </a:rPr>
              <a:t>KUNDENREFERENZEN – AXTER</a:t>
            </a:r>
          </a:p>
          <a:p>
            <a:pPr>
              <a:defRPr b="0" i="0"/>
            </a:pPr>
            <a:r>
              <a:rPr lang="1031" sz="2400" b="1" dirty="0">
                <a:solidFill>
                  <a:srgbClr val="D70A1C"/>
                </a:solidFill>
              </a:rPr>
              <a:t>Hauptbahnhof Kuala Lumpur – Malaysia</a:t>
            </a:r>
          </a:p>
          <a:p>
            <a:pPr marL="0" indent="0">
              <a:buNone/>
              <a:defRPr b="0" i="0"/>
            </a:pPr>
            <a:endParaRPr lang="fr-FR" sz="3200" b="1" dirty="0">
              <a:solidFill>
                <a:srgbClr val="D70A1C"/>
              </a:solidFill>
            </a:endParaRPr>
          </a:p>
        </p:txBody>
      </p:sp>
      <p:sp>
        <p:nvSpPr>
          <p:cNvPr id="9" name="ZoneTexte 8">
            <a:extLst>
              <a:ext uri="{FF2B5EF4-FFF2-40B4-BE49-F238E27FC236}">
                <a16:creationId xmlns:a16="http://schemas.microsoft.com/office/drawing/2014/main" id="{E2F32536-EEA0-AF77-6BF6-E5580680D267}"/>
              </a:ext>
            </a:extLst>
          </p:cNvPr>
          <p:cNvSpPr txBox="1"/>
          <p:nvPr/>
        </p:nvSpPr>
        <p:spPr>
          <a:xfrm>
            <a:off x="215900" y="-92121"/>
            <a:ext cx="374739" cy="923330"/>
          </a:xfrm>
          <a:prstGeom prst="rect">
            <a:avLst/>
          </a:prstGeom>
          <a:noFill/>
        </p:spPr>
        <p:txBody>
          <a:bodyPr wrap="square">
            <a:spAutoFit/>
          </a:bodyPr>
          <a:lstStyle/>
          <a:p>
            <a:r>
              <a:rPr lang="fr-FR" sz="5400" b="1" dirty="0">
                <a:ln w="19050">
                  <a:solidFill>
                    <a:schemeClr val="tx1"/>
                  </a:solidFill>
                </a:ln>
                <a:noFill/>
                <a:effectLst>
                  <a:outerShdw blurRad="38100" dist="38100" dir="2700000" algn="tl">
                    <a:srgbClr val="000000">
                      <a:alpha val="43137"/>
                    </a:srgbClr>
                  </a:outerShdw>
                </a:effectLst>
                <a:latin typeface="+mj-lt"/>
              </a:rPr>
              <a:t>7</a:t>
            </a:r>
            <a:endParaRPr lang="1031" sz="5400" b="1" dirty="0">
              <a:ln w="19050">
                <a:solidFill>
                  <a:schemeClr val="tx1"/>
                </a:solidFill>
              </a:ln>
              <a:no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877277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7CB780F-0DB7-4054-A48D-5034FD2CD8BB}"/>
              </a:ext>
            </a:extLst>
          </p:cNvPr>
          <p:cNvSpPr txBox="1"/>
          <p:nvPr/>
        </p:nvSpPr>
        <p:spPr>
          <a:xfrm>
            <a:off x="3416300" y="3581400"/>
            <a:ext cx="6096000" cy="1569660"/>
          </a:xfrm>
          <a:prstGeom prst="rect">
            <a:avLst/>
          </a:prstGeom>
          <a:noFill/>
        </p:spPr>
        <p:txBody>
          <a:bodyPr wrap="square">
            <a:spAutoFit/>
          </a:bodyPr>
          <a:lstStyle/>
          <a:p>
            <a:r>
              <a:rPr lang="1031" sz="4800" b="1" dirty="0"/>
              <a:t>DIE MODERNE ABDICHTUNG</a:t>
            </a:r>
            <a:endParaRPr lang="fr-FR" sz="4800" dirty="0"/>
          </a:p>
        </p:txBody>
      </p:sp>
      <p:pic>
        <p:nvPicPr>
          <p:cNvPr id="10" name="Image 9" descr="Une image contenant ciel, plein air, route&#10;&#10;Description générée automatiquement">
            <a:extLst>
              <a:ext uri="{FF2B5EF4-FFF2-40B4-BE49-F238E27FC236}">
                <a16:creationId xmlns:a16="http://schemas.microsoft.com/office/drawing/2014/main" id="{4FCC95CA-D0A7-60B1-FB88-5E4BF7B168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900" y="6172200"/>
            <a:ext cx="4937760" cy="2355761"/>
          </a:xfrm>
          <a:prstGeom prst="rect">
            <a:avLst/>
          </a:prstGeom>
          <a:ln w="28575">
            <a:solidFill>
              <a:srgbClr val="D70A1C"/>
            </a:solidFill>
          </a:ln>
        </p:spPr>
      </p:pic>
    </p:spTree>
    <p:extLst>
      <p:ext uri="{BB962C8B-B14F-4D97-AF65-F5344CB8AC3E}">
        <p14:creationId xmlns:p14="http://schemas.microsoft.com/office/powerpoint/2010/main" val="1239249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25B46A50-290B-585C-D327-C0D394D2FAC3}"/>
              </a:ext>
            </a:extLst>
          </p:cNvPr>
          <p:cNvSpPr txBox="1"/>
          <p:nvPr/>
        </p:nvSpPr>
        <p:spPr>
          <a:xfrm>
            <a:off x="1529674" y="1219200"/>
            <a:ext cx="7019999" cy="1752600"/>
          </a:xfrm>
          <a:prstGeom prst="rect">
            <a:avLst/>
          </a:prstGeom>
          <a:noFill/>
        </p:spPr>
        <p:txBody>
          <a:bodyPr vert="wordArtVert" wrap="square" rtlCol="0">
            <a:spAutoFit/>
          </a:bodyPr>
          <a:lstStyle/>
          <a:p>
            <a:pPr lvl="1"/>
            <a:r>
              <a:rPr lang="fr-FR" sz="5400" b="1" dirty="0">
                <a:latin typeface="Arial Black" panose="020B0A04020102020204" pitchFamily="34" charset="0"/>
              </a:rPr>
              <a:t>INHALT</a:t>
            </a:r>
            <a:endParaRPr lang="fr-FR" sz="3200" b="1" dirty="0">
              <a:latin typeface="Arial Black" panose="020B0A04020102020204" pitchFamily="34" charset="0"/>
            </a:endParaRPr>
          </a:p>
        </p:txBody>
      </p:sp>
      <p:sp>
        <p:nvSpPr>
          <p:cNvPr id="14" name="ZoneTexte 13">
            <a:extLst>
              <a:ext uri="{FF2B5EF4-FFF2-40B4-BE49-F238E27FC236}">
                <a16:creationId xmlns:a16="http://schemas.microsoft.com/office/drawing/2014/main" id="{747CC28E-2917-8BB3-ADB7-9CBBB69DF258}"/>
              </a:ext>
            </a:extLst>
          </p:cNvPr>
          <p:cNvSpPr txBox="1"/>
          <p:nvPr/>
        </p:nvSpPr>
        <p:spPr>
          <a:xfrm>
            <a:off x="1529674" y="3124200"/>
            <a:ext cx="10511971" cy="3879075"/>
          </a:xfrm>
          <a:prstGeom prst="rect">
            <a:avLst/>
          </a:prstGeom>
          <a:noFill/>
        </p:spPr>
        <p:txBody>
          <a:bodyPr wrap="square">
            <a:spAutoFit/>
          </a:bodyPr>
          <a:lstStyle/>
          <a:p>
            <a:pPr marL="342900" indent="-342900">
              <a:lnSpc>
                <a:spcPct val="200000"/>
              </a:lnSpc>
              <a:buFont typeface="+mj-lt"/>
              <a:buAutoNum type="arabicPeriod"/>
              <a:defRPr b="0" i="0"/>
            </a:pPr>
            <a:r>
              <a:rPr lang="fr-FR" sz="3200" b="1" dirty="0">
                <a:solidFill>
                  <a:schemeClr val="tx1"/>
                </a:solidFill>
                <a:latin typeface="Arial" panose="020B0604020202020204" pitchFamily="34" charset="0"/>
                <a:cs typeface="Arial" panose="020B0604020202020204" pitchFamily="34" charset="0"/>
                <a:hlinkClick r:id="rId2" action="ppaction://hlinksldjump">
                  <a:extLst>
                    <a:ext uri="{A12FA001-AC4F-418D-AE19-62706E023703}">
                      <ahyp:hlinkClr xmlns:ahyp="http://schemas.microsoft.com/office/drawing/2018/hyperlinkcolor" val="tx"/>
                    </a:ext>
                  </a:extLst>
                </a:hlinkClick>
              </a:rPr>
              <a:t>Präsentation</a:t>
            </a:r>
            <a:endParaRPr lang="fr-FR" sz="3200" dirty="0">
              <a:solidFill>
                <a:schemeClr val="tx1"/>
              </a:solidFill>
              <a:latin typeface="Arial" panose="020B0604020202020204" pitchFamily="34" charset="0"/>
              <a:cs typeface="Arial" panose="020B0604020202020204" pitchFamily="34" charset="0"/>
            </a:endParaRPr>
          </a:p>
          <a:p>
            <a:pPr marL="342900" indent="-342900">
              <a:lnSpc>
                <a:spcPct val="200000"/>
              </a:lnSpc>
              <a:buFont typeface="+mj-lt"/>
              <a:buAutoNum type="arabicPeriod"/>
              <a:defRPr b="0" i="0"/>
            </a:pPr>
            <a:r>
              <a:rPr lang="1031" sz="3200" b="1" dirty="0">
                <a:solidFill>
                  <a:schemeClr val="tx1"/>
                </a:solidFill>
                <a:latin typeface="Arial" panose="020B0604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QSE-Konzept</a:t>
            </a:r>
            <a:endParaRPr lang="fr-FR" sz="3200" dirty="0">
              <a:solidFill>
                <a:schemeClr val="tx1"/>
              </a:solidFill>
              <a:latin typeface="Arial" panose="020B0604020202020204" pitchFamily="34" charset="0"/>
              <a:cs typeface="Arial" panose="020B0604020202020204" pitchFamily="34" charset="0"/>
            </a:endParaRPr>
          </a:p>
          <a:p>
            <a:pPr marL="342900" indent="-342900">
              <a:lnSpc>
                <a:spcPct val="200000"/>
              </a:lnSpc>
              <a:buFont typeface="+mj-lt"/>
              <a:buAutoNum type="arabicPeriod"/>
              <a:defRPr b="0" i="0"/>
            </a:pPr>
            <a:r>
              <a:rPr lang="1031" sz="3200" b="1" dirty="0">
                <a:solidFill>
                  <a:schemeClr val="tx1"/>
                </a:solidFill>
                <a:latin typeface="Arial" panose="020B0604020202020204" pitchFamily="34"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Kundenreferenzen</a:t>
            </a:r>
            <a:endParaRPr lang="fr-FR" sz="3200" dirty="0">
              <a:solidFill>
                <a:schemeClr val="tx1"/>
              </a:solidFill>
              <a:latin typeface="Arial" panose="020B0604020202020204" pitchFamily="34" charset="0"/>
              <a:cs typeface="Arial" panose="020B0604020202020204" pitchFamily="34" charset="0"/>
            </a:endParaRPr>
          </a:p>
          <a:p>
            <a:pPr marL="342900" indent="-342900">
              <a:lnSpc>
                <a:spcPct val="200000"/>
              </a:lnSpc>
              <a:buFont typeface="+mj-lt"/>
              <a:buAutoNum type="arabicPeriod"/>
              <a:defRPr b="0" i="0"/>
            </a:pPr>
            <a:r>
              <a:rPr lang="1031" sz="3200" b="1" dirty="0">
                <a:solidFill>
                  <a:schemeClr val="tx1"/>
                </a:solidFill>
                <a:latin typeface="Arial" panose="020B060402020202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Kommunikation</a:t>
            </a:r>
            <a:endParaRPr lang="fr-FR" sz="3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3629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47AD201-D046-33A6-B8B5-19B26468EF6C}"/>
              </a:ext>
            </a:extLst>
          </p:cNvPr>
          <p:cNvSpPr>
            <a:spLocks noGrp="1"/>
          </p:cNvSpPr>
          <p:nvPr>
            <p:ph type="body" sz="quarter" idx="10"/>
          </p:nvPr>
        </p:nvSpPr>
        <p:spPr>
          <a:xfrm>
            <a:off x="825500" y="2514600"/>
            <a:ext cx="2057400" cy="1132217"/>
          </a:xfrm>
        </p:spPr>
        <p:txBody>
          <a:bodyPr/>
          <a:lstStyle/>
          <a:p>
            <a:endParaRPr lang="fr-FR" dirty="0"/>
          </a:p>
        </p:txBody>
      </p:sp>
      <p:sp>
        <p:nvSpPr>
          <p:cNvPr id="3" name="Espace réservé du texte 2">
            <a:extLst>
              <a:ext uri="{FF2B5EF4-FFF2-40B4-BE49-F238E27FC236}">
                <a16:creationId xmlns:a16="http://schemas.microsoft.com/office/drawing/2014/main" id="{6ADD81A9-AA3F-7BF2-2EB9-0BBB27474C7D}"/>
              </a:ext>
            </a:extLst>
          </p:cNvPr>
          <p:cNvSpPr>
            <a:spLocks noGrp="1"/>
          </p:cNvSpPr>
          <p:nvPr>
            <p:ph type="body" sz="quarter" idx="16"/>
          </p:nvPr>
        </p:nvSpPr>
        <p:spPr>
          <a:xfrm>
            <a:off x="2213583" y="4310691"/>
            <a:ext cx="8534402" cy="1132217"/>
          </a:xfrm>
        </p:spPr>
        <p:txBody>
          <a:bodyPr/>
          <a:lstStyle/>
          <a:p>
            <a:r>
              <a:rPr lang="de-DE" b="1" dirty="0"/>
              <a:t>Präsentation</a:t>
            </a:r>
            <a:endParaRPr lang="1031" b="1" dirty="0"/>
          </a:p>
          <a:p>
            <a:endParaRPr lang="fr-FR" dirty="0"/>
          </a:p>
        </p:txBody>
      </p:sp>
    </p:spTree>
    <p:extLst>
      <p:ext uri="{BB962C8B-B14F-4D97-AF65-F5344CB8AC3E}">
        <p14:creationId xmlns:p14="http://schemas.microsoft.com/office/powerpoint/2010/main" val="3087556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ce réservé du texte 18">
            <a:extLst>
              <a:ext uri="{FF2B5EF4-FFF2-40B4-BE49-F238E27FC236}">
                <a16:creationId xmlns:a16="http://schemas.microsoft.com/office/drawing/2014/main" id="{E0DD6922-575A-4196-846C-1DCE35B6EF66}"/>
              </a:ext>
            </a:extLst>
          </p:cNvPr>
          <p:cNvSpPr>
            <a:spLocks noGrp="1"/>
          </p:cNvSpPr>
          <p:nvPr>
            <p:ph type="body" sz="quarter" idx="17"/>
          </p:nvPr>
        </p:nvSpPr>
        <p:spPr>
          <a:xfrm>
            <a:off x="-782821" y="103651"/>
            <a:ext cx="6836310" cy="1046440"/>
          </a:xfrm>
        </p:spPr>
        <p:txBody>
          <a:bodyPr/>
          <a:lstStyle/>
          <a:p>
            <a:pPr algn="ctr"/>
            <a:r>
              <a:rPr lang="fr-FR" sz="2400" b="1" dirty="0"/>
              <a:t> PRÄSENTATION</a:t>
            </a:r>
            <a:endParaRPr lang="fr-FR" b="1" dirty="0"/>
          </a:p>
          <a:p>
            <a:pPr algn="ctr"/>
            <a:r>
              <a:rPr lang="1031" b="1" dirty="0"/>
              <a:t>Wer sind wir?</a:t>
            </a:r>
          </a:p>
          <a:p>
            <a:pPr algn="l"/>
            <a:endParaRPr lang="fr-FR" sz="2400" dirty="0"/>
          </a:p>
        </p:txBody>
      </p:sp>
      <p:sp>
        <p:nvSpPr>
          <p:cNvPr id="20" name="Espace réservé du texte 19">
            <a:extLst>
              <a:ext uri="{FF2B5EF4-FFF2-40B4-BE49-F238E27FC236}">
                <a16:creationId xmlns:a16="http://schemas.microsoft.com/office/drawing/2014/main" id="{24587ED5-86F5-7408-8864-85852A7B551B}"/>
              </a:ext>
            </a:extLst>
          </p:cNvPr>
          <p:cNvSpPr>
            <a:spLocks noGrp="1"/>
          </p:cNvSpPr>
          <p:nvPr>
            <p:ph type="body" sz="quarter" idx="18"/>
          </p:nvPr>
        </p:nvSpPr>
        <p:spPr>
          <a:xfrm>
            <a:off x="754331" y="1766031"/>
            <a:ext cx="5158505" cy="1532727"/>
          </a:xfrm>
        </p:spPr>
        <p:txBody>
          <a:bodyPr/>
          <a:lstStyle/>
          <a:p>
            <a:pPr marL="342900" indent="-342900" algn="ctr" eaLnBrk="0" hangingPunct="0">
              <a:spcBef>
                <a:spcPct val="20000"/>
              </a:spcBef>
              <a:buClr>
                <a:srgbClr val="003366"/>
              </a:buClr>
              <a:buFont typeface="Marlett" pitchFamily="2" charset="2"/>
              <a:buNone/>
              <a:defRPr b="0" i="0"/>
            </a:pPr>
            <a:r>
              <a:rPr lang="1031" sz="1800" b="1" dirty="0">
                <a:solidFill>
                  <a:srgbClr val="000000"/>
                </a:solidFill>
              </a:rPr>
              <a:t>Ein wichtiger Akteur im Abdichtungs</a:t>
            </a:r>
            <a:r>
              <a:rPr lang="de-DE" sz="1800" b="1" dirty="0">
                <a:solidFill>
                  <a:srgbClr val="000000"/>
                </a:solidFill>
              </a:rPr>
              <a:t>­</a:t>
            </a:r>
            <a:r>
              <a:rPr lang="1031" sz="1800" b="1" dirty="0">
                <a:solidFill>
                  <a:srgbClr val="000000"/>
                </a:solidFill>
              </a:rPr>
              <a:t>bereich in Frankreich und auf internationaler Ebene</a:t>
            </a:r>
            <a:endParaRPr lang="de-DE" sz="1800" b="1" dirty="0">
              <a:solidFill>
                <a:srgbClr val="000000"/>
              </a:solidFill>
            </a:endParaRPr>
          </a:p>
          <a:p>
            <a:pPr marL="342900" indent="-342900" algn="ctr" eaLnBrk="0" hangingPunct="0">
              <a:spcBef>
                <a:spcPct val="20000"/>
              </a:spcBef>
              <a:buClr>
                <a:srgbClr val="003366"/>
              </a:buClr>
              <a:buFont typeface="Marlett" pitchFamily="2" charset="2"/>
              <a:buNone/>
              <a:defRPr b="0" i="0"/>
            </a:pPr>
            <a:r>
              <a:rPr lang="1031" sz="1800" b="1" dirty="0">
                <a:solidFill>
                  <a:srgbClr val="000000"/>
                </a:solidFill>
              </a:rPr>
              <a:t>Seit über 30 Jahren</a:t>
            </a:r>
          </a:p>
          <a:p>
            <a:endParaRPr lang="fr-FR" sz="2400" dirty="0"/>
          </a:p>
        </p:txBody>
      </p:sp>
      <p:sp>
        <p:nvSpPr>
          <p:cNvPr id="21" name="Espace réservé du texte 20">
            <a:extLst>
              <a:ext uri="{FF2B5EF4-FFF2-40B4-BE49-F238E27FC236}">
                <a16:creationId xmlns:a16="http://schemas.microsoft.com/office/drawing/2014/main" id="{9ED032CD-05EB-8CA2-13DB-6E6597813B3D}"/>
              </a:ext>
            </a:extLst>
          </p:cNvPr>
          <p:cNvSpPr>
            <a:spLocks noGrp="1"/>
          </p:cNvSpPr>
          <p:nvPr>
            <p:ph type="body" sz="quarter" idx="19"/>
          </p:nvPr>
        </p:nvSpPr>
        <p:spPr>
          <a:xfrm>
            <a:off x="1531963" y="5819364"/>
            <a:ext cx="4140000" cy="381000"/>
          </a:xfrm>
        </p:spPr>
        <p:txBody>
          <a:bodyPr/>
          <a:lstStyle/>
          <a:p>
            <a:r>
              <a:rPr lang="1031" sz="2400" b="1" dirty="0">
                <a:solidFill>
                  <a:schemeClr val="bg1"/>
                </a:solidFill>
              </a:rPr>
              <a:t>Abdichtungsarten</a:t>
            </a:r>
          </a:p>
          <a:p>
            <a:endParaRPr lang="fr-FR" dirty="0"/>
          </a:p>
        </p:txBody>
      </p:sp>
      <p:sp>
        <p:nvSpPr>
          <p:cNvPr id="22" name="Espace réservé du texte 21">
            <a:extLst>
              <a:ext uri="{FF2B5EF4-FFF2-40B4-BE49-F238E27FC236}">
                <a16:creationId xmlns:a16="http://schemas.microsoft.com/office/drawing/2014/main" id="{DDEE031A-8739-73BA-CDD9-FE188F91A7C8}"/>
              </a:ext>
            </a:extLst>
          </p:cNvPr>
          <p:cNvSpPr>
            <a:spLocks noGrp="1"/>
          </p:cNvSpPr>
          <p:nvPr>
            <p:ph type="body" sz="quarter" idx="20"/>
          </p:nvPr>
        </p:nvSpPr>
        <p:spPr>
          <a:xfrm>
            <a:off x="7536239" y="5753100"/>
            <a:ext cx="4140000" cy="381000"/>
          </a:xfrm>
        </p:spPr>
        <p:txBody>
          <a:bodyPr/>
          <a:lstStyle/>
          <a:p>
            <a:r>
              <a:rPr lang="1031" sz="2400" b="1" dirty="0">
                <a:solidFill>
                  <a:schemeClr val="bg1"/>
                </a:solidFill>
              </a:rPr>
              <a:t>Anwendung</a:t>
            </a:r>
          </a:p>
          <a:p>
            <a:endParaRPr lang="fr-FR" dirty="0"/>
          </a:p>
        </p:txBody>
      </p:sp>
      <p:sp>
        <p:nvSpPr>
          <p:cNvPr id="23" name="Espace réservé du texte 22">
            <a:extLst>
              <a:ext uri="{FF2B5EF4-FFF2-40B4-BE49-F238E27FC236}">
                <a16:creationId xmlns:a16="http://schemas.microsoft.com/office/drawing/2014/main" id="{FC31B798-1416-91E2-A3B6-C64BE4E74A44}"/>
              </a:ext>
            </a:extLst>
          </p:cNvPr>
          <p:cNvSpPr>
            <a:spLocks noGrp="1"/>
          </p:cNvSpPr>
          <p:nvPr>
            <p:ph type="body" sz="quarter" idx="21"/>
          </p:nvPr>
        </p:nvSpPr>
        <p:spPr>
          <a:xfrm>
            <a:off x="12825220" y="5734993"/>
            <a:ext cx="4140000" cy="369332"/>
          </a:xfrm>
        </p:spPr>
        <p:txBody>
          <a:bodyPr/>
          <a:lstStyle/>
          <a:p>
            <a:r>
              <a:rPr lang="1031" sz="2400" b="1" dirty="0">
                <a:solidFill>
                  <a:schemeClr val="bg1"/>
                </a:solidFill>
              </a:rPr>
              <a:t>Produktion</a:t>
            </a:r>
          </a:p>
          <a:p>
            <a:endParaRPr lang="fr-FR" dirty="0"/>
          </a:p>
        </p:txBody>
      </p:sp>
      <p:pic>
        <p:nvPicPr>
          <p:cNvPr id="24" name="Image 23" descr="Une image contenant texte, clipart&#10;&#10;Description générée automatiquement">
            <a:extLst>
              <a:ext uri="{FF2B5EF4-FFF2-40B4-BE49-F238E27FC236}">
                <a16:creationId xmlns:a16="http://schemas.microsoft.com/office/drawing/2014/main" id="{F9BE85C2-D89C-33EC-9B4A-C22EC9DAE1A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44908" y="1038165"/>
            <a:ext cx="2777350" cy="494130"/>
          </a:xfrm>
          <a:prstGeom prst="rect">
            <a:avLst/>
          </a:prstGeom>
        </p:spPr>
      </p:pic>
      <p:pic>
        <p:nvPicPr>
          <p:cNvPr id="25" name="Image 24">
            <a:extLst>
              <a:ext uri="{FF2B5EF4-FFF2-40B4-BE49-F238E27FC236}">
                <a16:creationId xmlns:a16="http://schemas.microsoft.com/office/drawing/2014/main" id="{45039BF7-699B-7552-799A-E9EC392E4B3B}"/>
              </a:ext>
            </a:extLst>
          </p:cNvPr>
          <p:cNvPicPr>
            <a:picLocks noChangeAspect="1"/>
          </p:cNvPicPr>
          <p:nvPr/>
        </p:nvPicPr>
        <p:blipFill>
          <a:blip r:embed="rId3"/>
          <a:stretch>
            <a:fillRect/>
          </a:stretch>
        </p:blipFill>
        <p:spPr>
          <a:xfrm>
            <a:off x="12829334" y="1038165"/>
            <a:ext cx="1883532" cy="652509"/>
          </a:xfrm>
          <a:prstGeom prst="rect">
            <a:avLst/>
          </a:prstGeom>
        </p:spPr>
      </p:pic>
      <p:sp>
        <p:nvSpPr>
          <p:cNvPr id="27" name="ZoneTexte 26">
            <a:extLst>
              <a:ext uri="{FF2B5EF4-FFF2-40B4-BE49-F238E27FC236}">
                <a16:creationId xmlns:a16="http://schemas.microsoft.com/office/drawing/2014/main" id="{EEEC44AC-87B0-2E2E-C424-7BCB12014ED3}"/>
              </a:ext>
            </a:extLst>
          </p:cNvPr>
          <p:cNvSpPr txBox="1"/>
          <p:nvPr/>
        </p:nvSpPr>
        <p:spPr>
          <a:xfrm>
            <a:off x="11980400" y="1981200"/>
            <a:ext cx="3581400" cy="646331"/>
          </a:xfrm>
          <a:prstGeom prst="rect">
            <a:avLst/>
          </a:prstGeom>
          <a:noFill/>
        </p:spPr>
        <p:txBody>
          <a:bodyPr wrap="square">
            <a:spAutoFit/>
          </a:bodyPr>
          <a:lstStyle/>
          <a:p>
            <a:pPr algn="ctr" eaLnBrk="0" hangingPunct="0">
              <a:spcBef>
                <a:spcPct val="20000"/>
              </a:spcBef>
              <a:buClr>
                <a:srgbClr val="003366"/>
              </a:buClr>
              <a:buFont typeface="Marlett" pitchFamily="2" charset="2"/>
              <a:buNone/>
              <a:defRPr b="0" i="0"/>
            </a:pPr>
            <a:r>
              <a:rPr lang="1031" sz="1800" b="1" dirty="0">
                <a:solidFill>
                  <a:srgbClr val="000000"/>
                </a:solidFill>
              </a:rPr>
              <a:t>Gehört seit März 2021 der kanadischen IKO-Gruppe an</a:t>
            </a:r>
          </a:p>
        </p:txBody>
      </p:sp>
      <p:sp>
        <p:nvSpPr>
          <p:cNvPr id="29" name="ZoneTexte 28">
            <a:extLst>
              <a:ext uri="{FF2B5EF4-FFF2-40B4-BE49-F238E27FC236}">
                <a16:creationId xmlns:a16="http://schemas.microsoft.com/office/drawing/2014/main" id="{CACB1FA3-7399-DAD8-3DD5-0816F78432E0}"/>
              </a:ext>
            </a:extLst>
          </p:cNvPr>
          <p:cNvSpPr txBox="1"/>
          <p:nvPr/>
        </p:nvSpPr>
        <p:spPr>
          <a:xfrm>
            <a:off x="1027362" y="6368845"/>
            <a:ext cx="3730538" cy="1096710"/>
          </a:xfrm>
          <a:prstGeom prst="rect">
            <a:avLst/>
          </a:prstGeom>
          <a:noFill/>
        </p:spPr>
        <p:txBody>
          <a:bodyPr wrap="square">
            <a:spAutoFit/>
          </a:bodyPr>
          <a:lstStyle/>
          <a:p>
            <a:pPr marL="171450" marR="0" lvl="0" indent="-171450" algn="l" defTabSz="457200" rtl="0" eaLnBrk="1" fontAlgn="auto" latinLnBrk="0" hangingPunct="1">
              <a:lnSpc>
                <a:spcPct val="90000"/>
              </a:lnSpc>
              <a:spcBef>
                <a:spcPts val="1000"/>
              </a:spcBef>
              <a:spcAft>
                <a:spcPct val="0"/>
              </a:spcAft>
              <a:buClrTx/>
              <a:buSzTx/>
              <a:buFontTx/>
              <a:buBlip>
                <a:blip r:embed="rId4"/>
              </a:buBlip>
              <a:defRPr b="0" i="0"/>
            </a:pPr>
            <a:r>
              <a:rPr lang="1031" sz="1800" b="1" dirty="0">
                <a:solidFill>
                  <a:schemeClr val="bg1"/>
                </a:solidFill>
                <a:latin typeface="Arial"/>
              </a:rPr>
              <a:t>Bituminöse Abdichtungen</a:t>
            </a:r>
            <a:endParaRPr kumimoji="0" lang="fr-FR" sz="1800" b="1" i="0" u="none" strike="noStrike" kern="1200" cap="none" spc="0" normalizeH="0" baseline="0" noProof="0" dirty="0">
              <a:ln>
                <a:noFill/>
              </a:ln>
              <a:solidFill>
                <a:schemeClr val="bg1"/>
              </a:solidFill>
              <a:effectLst/>
              <a:uLnTx/>
              <a:uFillTx/>
              <a:latin typeface="Arial"/>
              <a:ea typeface="+mn-ea"/>
              <a:cs typeface="+mn-cs"/>
            </a:endParaRPr>
          </a:p>
          <a:p>
            <a:pPr marL="171450" marR="0" lvl="0" indent="-171450" algn="l" defTabSz="457200" rtl="0" eaLnBrk="1" fontAlgn="auto" latinLnBrk="0" hangingPunct="1">
              <a:lnSpc>
                <a:spcPct val="90000"/>
              </a:lnSpc>
              <a:spcBef>
                <a:spcPts val="1000"/>
              </a:spcBef>
              <a:spcAft>
                <a:spcPct val="0"/>
              </a:spcAft>
              <a:buClrTx/>
              <a:buSzTx/>
              <a:buFontTx/>
              <a:buBlip>
                <a:blip r:embed="rId4"/>
              </a:buBlip>
              <a:defRPr b="0" i="0"/>
            </a:pPr>
            <a:r>
              <a:rPr kumimoji="0" lang="1031" sz="1800" b="1" i="0" u="none" strike="noStrike" kern="1200" cap="none" spc="0" normalizeH="0" baseline="0" noProof="0" dirty="0">
                <a:ln>
                  <a:noFill/>
                </a:ln>
                <a:solidFill>
                  <a:schemeClr val="bg1"/>
                </a:solidFill>
                <a:effectLst/>
                <a:uLnTx/>
                <a:uFillTx/>
                <a:latin typeface="Arial"/>
                <a:ea typeface="+mn-ea"/>
                <a:cs typeface="+mn-cs"/>
              </a:rPr>
              <a:t>Synthetische Abdichtungen</a:t>
            </a:r>
          </a:p>
          <a:p>
            <a:pPr marL="171450" marR="0" lvl="0" indent="-171450" algn="l" defTabSz="457200" rtl="0" eaLnBrk="1" fontAlgn="auto" latinLnBrk="0" hangingPunct="1">
              <a:lnSpc>
                <a:spcPct val="90000"/>
              </a:lnSpc>
              <a:spcBef>
                <a:spcPts val="1000"/>
              </a:spcBef>
              <a:spcAft>
                <a:spcPct val="0"/>
              </a:spcAft>
              <a:buClrTx/>
              <a:buSzTx/>
              <a:buFontTx/>
              <a:buBlip>
                <a:blip r:embed="rId4"/>
              </a:buBlip>
              <a:defRPr b="0" i="0"/>
            </a:pPr>
            <a:r>
              <a:rPr kumimoji="0" lang="1031" sz="1800" b="1" i="0" u="none" strike="noStrike" kern="1200" cap="none" spc="0" normalizeH="0" baseline="0" noProof="0" dirty="0">
                <a:ln>
                  <a:noFill/>
                </a:ln>
                <a:solidFill>
                  <a:schemeClr val="bg1"/>
                </a:solidFill>
                <a:effectLst/>
                <a:uLnTx/>
                <a:uFillTx/>
                <a:latin typeface="Arial"/>
                <a:ea typeface="+mn-ea"/>
                <a:cs typeface="+mn-cs"/>
              </a:rPr>
              <a:t>Flüssige Abdichtungen (SEL)</a:t>
            </a:r>
          </a:p>
        </p:txBody>
      </p:sp>
      <p:sp>
        <p:nvSpPr>
          <p:cNvPr id="31" name="ZoneTexte 30">
            <a:extLst>
              <a:ext uri="{FF2B5EF4-FFF2-40B4-BE49-F238E27FC236}">
                <a16:creationId xmlns:a16="http://schemas.microsoft.com/office/drawing/2014/main" id="{30DAFE3E-FE9C-7D04-6821-1EDA9952E679}"/>
              </a:ext>
            </a:extLst>
          </p:cNvPr>
          <p:cNvSpPr txBox="1"/>
          <p:nvPr/>
        </p:nvSpPr>
        <p:spPr>
          <a:xfrm>
            <a:off x="6159500" y="6312932"/>
            <a:ext cx="4140000" cy="1096710"/>
          </a:xfrm>
          <a:prstGeom prst="rect">
            <a:avLst/>
          </a:prstGeom>
          <a:noFill/>
        </p:spPr>
        <p:txBody>
          <a:bodyPr wrap="square">
            <a:spAutoFit/>
          </a:bodyPr>
          <a:lstStyle/>
          <a:p>
            <a:pPr marL="171450" marR="0" lvl="0" indent="-171450" algn="l" defTabSz="457200" rtl="0" eaLnBrk="1" fontAlgn="auto" latinLnBrk="0" hangingPunct="1">
              <a:lnSpc>
                <a:spcPct val="90000"/>
              </a:lnSpc>
              <a:spcBef>
                <a:spcPts val="1000"/>
              </a:spcBef>
              <a:spcAft>
                <a:spcPct val="0"/>
              </a:spcAft>
              <a:buClrTx/>
              <a:buSzTx/>
              <a:buFontTx/>
              <a:buBlip>
                <a:blip r:embed="rId4"/>
              </a:buBlip>
              <a:defRPr b="0" i="0"/>
            </a:pPr>
            <a:r>
              <a:rPr kumimoji="0" lang="1031" sz="1800" b="1" i="0" u="none" strike="noStrike" kern="1200" cap="none" spc="0" normalizeH="0" baseline="0" noProof="0" dirty="0">
                <a:ln>
                  <a:noFill/>
                </a:ln>
                <a:solidFill>
                  <a:schemeClr val="bg1"/>
                </a:solidFill>
                <a:effectLst/>
                <a:uLnTx/>
                <a:uFillTx/>
                <a:latin typeface="Arial"/>
                <a:ea typeface="+mn-ea"/>
                <a:cs typeface="+mn-cs"/>
              </a:rPr>
              <a:t>Flachdächer</a:t>
            </a:r>
          </a:p>
          <a:p>
            <a:pPr marL="171450" marR="0" lvl="0" indent="-171450" algn="l" defTabSz="457200" rtl="0" eaLnBrk="1" fontAlgn="auto" latinLnBrk="0" hangingPunct="1">
              <a:lnSpc>
                <a:spcPct val="90000"/>
              </a:lnSpc>
              <a:spcBef>
                <a:spcPts val="1000"/>
              </a:spcBef>
              <a:spcAft>
                <a:spcPct val="0"/>
              </a:spcAft>
              <a:buClrTx/>
              <a:buSzTx/>
              <a:buFontTx/>
              <a:buBlip>
                <a:blip r:embed="rId4"/>
              </a:buBlip>
              <a:defRPr b="0" i="0"/>
            </a:pPr>
            <a:r>
              <a:rPr kumimoji="0" lang="1031" sz="1800" b="1" i="0" u="none" strike="noStrike" kern="1200" cap="none" spc="0" normalizeH="0" baseline="0" noProof="0" dirty="0">
                <a:ln>
                  <a:noFill/>
                </a:ln>
                <a:solidFill>
                  <a:schemeClr val="bg1"/>
                </a:solidFill>
                <a:effectLst/>
                <a:uLnTx/>
                <a:uFillTx/>
                <a:latin typeface="Arial"/>
                <a:ea typeface="+mn-ea"/>
                <a:cs typeface="+mn-cs"/>
              </a:rPr>
              <a:t>Erdberührte Mauern</a:t>
            </a:r>
          </a:p>
          <a:p>
            <a:pPr marL="171450" marR="0" lvl="0" indent="-171450" algn="l" defTabSz="457200" rtl="0" eaLnBrk="1" fontAlgn="auto" latinLnBrk="0" hangingPunct="1">
              <a:lnSpc>
                <a:spcPct val="90000"/>
              </a:lnSpc>
              <a:spcBef>
                <a:spcPts val="1000"/>
              </a:spcBef>
              <a:spcAft>
                <a:spcPct val="0"/>
              </a:spcAft>
              <a:buClrTx/>
              <a:buSzTx/>
              <a:buFontTx/>
              <a:buBlip>
                <a:blip r:embed="rId4"/>
              </a:buBlip>
              <a:defRPr b="0" i="0"/>
            </a:pPr>
            <a:r>
              <a:rPr kumimoji="0" lang="1031" sz="1800" b="1" i="0" u="none" strike="noStrike" kern="1200" cap="none" spc="0" normalizeH="0" baseline="0" noProof="0" dirty="0">
                <a:ln>
                  <a:noFill/>
                </a:ln>
                <a:solidFill>
                  <a:schemeClr val="bg1"/>
                </a:solidFill>
                <a:effectLst/>
                <a:uLnTx/>
                <a:uFillTx/>
                <a:latin typeface="Arial"/>
                <a:ea typeface="+mn-ea"/>
                <a:cs typeface="+mn-cs"/>
              </a:rPr>
              <a:t>Tief-, Wasser- und Ingenieurbau</a:t>
            </a:r>
          </a:p>
        </p:txBody>
      </p:sp>
      <p:sp>
        <p:nvSpPr>
          <p:cNvPr id="33" name="ZoneTexte 32">
            <a:extLst>
              <a:ext uri="{FF2B5EF4-FFF2-40B4-BE49-F238E27FC236}">
                <a16:creationId xmlns:a16="http://schemas.microsoft.com/office/drawing/2014/main" id="{9FEF666F-59F9-38C4-C97E-5B44D414E400}"/>
              </a:ext>
            </a:extLst>
          </p:cNvPr>
          <p:cNvSpPr txBox="1"/>
          <p:nvPr/>
        </p:nvSpPr>
        <p:spPr>
          <a:xfrm>
            <a:off x="11417300" y="6406899"/>
            <a:ext cx="9098924" cy="719171"/>
          </a:xfrm>
          <a:prstGeom prst="rect">
            <a:avLst/>
          </a:prstGeom>
          <a:noFill/>
        </p:spPr>
        <p:txBody>
          <a:bodyPr wrap="square">
            <a:spAutoFit/>
          </a:bodyPr>
          <a:lstStyle/>
          <a:p>
            <a:pPr marL="171450" indent="-171450">
              <a:lnSpc>
                <a:spcPct val="90000"/>
              </a:lnSpc>
              <a:spcBef>
                <a:spcPts val="1000"/>
              </a:spcBef>
              <a:buBlip>
                <a:blip r:embed="rId4"/>
              </a:buBlip>
              <a:defRPr b="0" i="0"/>
            </a:pPr>
            <a:r>
              <a:rPr lang="1031" sz="1800" b="1" dirty="0">
                <a:solidFill>
                  <a:schemeClr val="bg1"/>
                </a:solidFill>
              </a:rPr>
              <a:t>Courchelettes (59)</a:t>
            </a:r>
          </a:p>
          <a:p>
            <a:pPr marL="171450" indent="-171450">
              <a:lnSpc>
                <a:spcPct val="90000"/>
              </a:lnSpc>
              <a:spcBef>
                <a:spcPts val="1000"/>
              </a:spcBef>
              <a:buBlip>
                <a:blip r:embed="rId4"/>
              </a:buBlip>
              <a:defRPr b="0" i="0"/>
            </a:pPr>
            <a:r>
              <a:rPr lang="1031" sz="1800" b="1" dirty="0">
                <a:solidFill>
                  <a:schemeClr val="bg1"/>
                </a:solidFill>
              </a:rPr>
              <a:t>Tourville la Rivière (76) IKO</a:t>
            </a:r>
          </a:p>
        </p:txBody>
      </p:sp>
      <p:pic>
        <p:nvPicPr>
          <p:cNvPr id="36" name="Image 35" descr="Une image contenant ciel, plein air&#10;&#10;Description générée automatiquement">
            <a:extLst>
              <a:ext uri="{FF2B5EF4-FFF2-40B4-BE49-F238E27FC236}">
                <a16:creationId xmlns:a16="http://schemas.microsoft.com/office/drawing/2014/main" id="{A4C0545A-A89A-59A9-6D3E-70FA4E93B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1847" y="2930106"/>
            <a:ext cx="5158505" cy="2502314"/>
          </a:xfrm>
          <a:prstGeom prst="roundRect">
            <a:avLst>
              <a:gd name="adj" fmla="val 8594"/>
            </a:avLst>
          </a:prstGeom>
          <a:solidFill>
            <a:srgbClr val="FFFFFF">
              <a:shade val="85000"/>
            </a:srgbClr>
          </a:solidFill>
          <a:ln>
            <a:noFill/>
          </a:ln>
          <a:effectLst/>
        </p:spPr>
      </p:pic>
      <p:sp>
        <p:nvSpPr>
          <p:cNvPr id="34" name="Espace réservé du texte 3">
            <a:extLst>
              <a:ext uri="{FF2B5EF4-FFF2-40B4-BE49-F238E27FC236}">
                <a16:creationId xmlns:a16="http://schemas.microsoft.com/office/drawing/2014/main" id="{C147C481-7FE5-44F5-B145-A9F8DE711A27}"/>
              </a:ext>
            </a:extLst>
          </p:cNvPr>
          <p:cNvSpPr txBox="1"/>
          <p:nvPr/>
        </p:nvSpPr>
        <p:spPr>
          <a:xfrm>
            <a:off x="215900" y="36490"/>
            <a:ext cx="538431" cy="77289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b="0" i="0"/>
            </a:pPr>
            <a:r>
              <a:rPr lang="1031" sz="4800" b="1" dirty="0">
                <a:ln w="19050">
                  <a:solidFill>
                    <a:schemeClr val="tx1"/>
                  </a:solidFill>
                </a:ln>
                <a:noFill/>
                <a:effectLst>
                  <a:outerShdw blurRad="38100" dist="38100" dir="2700000" algn="tl">
                    <a:srgbClr val="000000">
                      <a:alpha val="43137"/>
                    </a:srgbClr>
                  </a:outerShdw>
                </a:effectLst>
                <a:latin typeface="+mj-lt"/>
              </a:rPr>
              <a:t>1</a:t>
            </a:r>
          </a:p>
        </p:txBody>
      </p:sp>
    </p:spTree>
    <p:extLst>
      <p:ext uri="{BB962C8B-B14F-4D97-AF65-F5344CB8AC3E}">
        <p14:creationId xmlns:p14="http://schemas.microsoft.com/office/powerpoint/2010/main" val="2731151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dk1">
                <a:tint val="50000"/>
                <a:satMod val="300000"/>
                <a:lumMod val="97000"/>
              </a:schemeClr>
            </a:gs>
            <a:gs pos="63000">
              <a:srgbClr val="DFDFDF"/>
            </a:gs>
            <a:gs pos="26000">
              <a:schemeClr val="dk1">
                <a:tint val="37000"/>
                <a:satMod val="300000"/>
              </a:schemeClr>
            </a:gs>
            <a:gs pos="100000">
              <a:schemeClr val="dk1">
                <a:tint val="15000"/>
                <a:satMod val="350000"/>
              </a:schemeClr>
            </a:gs>
          </a:gsLst>
          <a:lin ang="13500000" scaled="1"/>
          <a:tileRect/>
        </a:gradFill>
        <a:effectLst/>
      </p:bgPr>
    </p:bg>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5C0289EF-F128-11BD-5B57-4FC746A45BAC}"/>
              </a:ext>
            </a:extLst>
          </p:cNvPr>
          <p:cNvSpPr>
            <a:spLocks noGrp="1"/>
          </p:cNvSpPr>
          <p:nvPr>
            <p:ph type="body" sz="quarter" idx="17"/>
          </p:nvPr>
        </p:nvSpPr>
        <p:spPr>
          <a:xfrm>
            <a:off x="-850900" y="34977"/>
            <a:ext cx="1404000" cy="1384995"/>
          </a:xfrm>
        </p:spPr>
        <p:txBody>
          <a:bodyPr/>
          <a:lstStyle/>
          <a:p>
            <a:r>
              <a:rPr lang="1031" sz="5400" b="1" dirty="0">
                <a:ln w="19050">
                  <a:solidFill>
                    <a:schemeClr val="tx1"/>
                  </a:solidFill>
                </a:ln>
                <a:noFill/>
                <a:effectLst>
                  <a:outerShdw blurRad="38100" dist="38100" dir="2700000" algn="tl">
                    <a:srgbClr val="000000">
                      <a:alpha val="43137"/>
                    </a:srgbClr>
                  </a:outerShdw>
                </a:effectLst>
                <a:latin typeface="+mj-lt"/>
              </a:rPr>
              <a:t>1</a:t>
            </a:r>
          </a:p>
          <a:p>
            <a:endParaRPr lang="fr-FR" sz="3600" dirty="0"/>
          </a:p>
        </p:txBody>
      </p:sp>
      <p:sp>
        <p:nvSpPr>
          <p:cNvPr id="8" name="ZoneTexte 7">
            <a:extLst>
              <a:ext uri="{FF2B5EF4-FFF2-40B4-BE49-F238E27FC236}">
                <a16:creationId xmlns:a16="http://schemas.microsoft.com/office/drawing/2014/main" id="{0F000F7B-30B2-F727-1F5F-A6A08D0EBA2A}"/>
              </a:ext>
            </a:extLst>
          </p:cNvPr>
          <p:cNvSpPr txBox="1"/>
          <p:nvPr/>
        </p:nvSpPr>
        <p:spPr>
          <a:xfrm>
            <a:off x="534154" y="212731"/>
            <a:ext cx="3644900" cy="1015663"/>
          </a:xfrm>
          <a:prstGeom prst="rect">
            <a:avLst/>
          </a:prstGeom>
          <a:noFill/>
        </p:spPr>
        <p:txBody>
          <a:bodyPr wrap="square">
            <a:spAutoFit/>
          </a:bodyPr>
          <a:lstStyle/>
          <a:p>
            <a:pPr algn="ctr"/>
            <a:r>
              <a:rPr lang="fr-FR" sz="3200" b="1" dirty="0">
                <a:solidFill>
                  <a:srgbClr val="D70A1C"/>
                </a:solidFill>
              </a:rPr>
              <a:t>PRÄSENTATION</a:t>
            </a:r>
          </a:p>
          <a:p>
            <a:pPr algn="ctr">
              <a:defRPr b="0" i="0"/>
            </a:pPr>
            <a:r>
              <a:rPr lang="1031" sz="2800" b="1" dirty="0">
                <a:solidFill>
                  <a:srgbClr val="D70A1C"/>
                </a:solidFill>
              </a:rPr>
              <a:t>Eckdaten</a:t>
            </a:r>
          </a:p>
        </p:txBody>
      </p:sp>
      <p:sp>
        <p:nvSpPr>
          <p:cNvPr id="9" name="Rectangle 8">
            <a:extLst>
              <a:ext uri="{FF2B5EF4-FFF2-40B4-BE49-F238E27FC236}">
                <a16:creationId xmlns:a16="http://schemas.microsoft.com/office/drawing/2014/main" id="{4255F043-D252-8847-01E1-F6512E5295FC}"/>
              </a:ext>
            </a:extLst>
          </p:cNvPr>
          <p:cNvSpPr/>
          <p:nvPr/>
        </p:nvSpPr>
        <p:spPr>
          <a:xfrm>
            <a:off x="1449229" y="2105562"/>
            <a:ext cx="5091271" cy="6428837"/>
          </a:xfrm>
          <a:prstGeom prst="rect">
            <a:avLst/>
          </a:prstGeom>
          <a:noFill/>
          <a:ln w="53975">
            <a:gradFill>
              <a:gsLst>
                <a:gs pos="0">
                  <a:srgbClr val="3EAF70"/>
                </a:gs>
                <a:gs pos="100000">
                  <a:srgbClr val="00734D"/>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b="1">
              <a:solidFill>
                <a:schemeClr val="accent1"/>
              </a:solidFill>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576C84D5-76EE-DCA4-241A-254F8638D1E2}"/>
              </a:ext>
            </a:extLst>
          </p:cNvPr>
          <p:cNvSpPr txBox="1"/>
          <p:nvPr/>
        </p:nvSpPr>
        <p:spPr>
          <a:xfrm>
            <a:off x="1722411" y="5809234"/>
            <a:ext cx="3302624" cy="2431435"/>
          </a:xfrm>
          <a:prstGeom prst="rect">
            <a:avLst/>
          </a:prstGeom>
          <a:noFill/>
        </p:spPr>
        <p:txBody>
          <a:bodyPr wrap="square">
            <a:spAutoFit/>
          </a:bodyPr>
          <a:lstStyle/>
          <a:p>
            <a:pPr lvl="0">
              <a:defRPr b="0" i="0"/>
            </a:pPr>
            <a:r>
              <a:rPr lang="1031" sz="4000" b="1" dirty="0">
                <a:ln w="12700">
                  <a:solidFill>
                    <a:srgbClr val="3EAF70"/>
                  </a:solidFill>
                </a:ln>
                <a:noFill/>
                <a:latin typeface="Arial Black"/>
              </a:rPr>
              <a:t>49 %</a:t>
            </a:r>
          </a:p>
          <a:p>
            <a:pPr lvl="0">
              <a:defRPr b="0" i="0"/>
            </a:pPr>
            <a:r>
              <a:rPr lang="1031" sz="2800" b="1" kern="0" dirty="0">
                <a:ln w="15875">
                  <a:noFill/>
                </a:ln>
                <a:solidFill>
                  <a:schemeClr val="tx1">
                    <a:lumMod val="85000"/>
                    <a:lumOff val="15000"/>
                  </a:schemeClr>
                </a:solidFill>
                <a:latin typeface="+mn-lt"/>
                <a:ea typeface="Roboto" panose="02000000000000000000" pitchFamily="2" charset="0"/>
                <a:cs typeface="Roboto" panose="02000000000000000000" pitchFamily="2" charset="0"/>
              </a:rPr>
              <a:t>für den Export</a:t>
            </a:r>
          </a:p>
          <a:p>
            <a:pPr lvl="0">
              <a:defRPr/>
            </a:pPr>
            <a:endParaRPr lang="fr-FR" sz="2000" b="0" kern="0" dirty="0">
              <a:ln w="15875">
                <a:noFill/>
              </a:ln>
              <a:solidFill>
                <a:srgbClr val="2A3134"/>
              </a:solidFill>
              <a:latin typeface="+mn-lt"/>
              <a:ea typeface="+mn-ea"/>
              <a:cs typeface="+mn-cs"/>
            </a:endParaRPr>
          </a:p>
          <a:p>
            <a:pPr lvl="0">
              <a:defRPr b="0" i="0"/>
            </a:pPr>
            <a:r>
              <a:rPr lang="1031" sz="1600" b="0" i="1" dirty="0">
                <a:solidFill>
                  <a:srgbClr val="808080"/>
                </a:solidFill>
                <a:ea typeface="+mn-ea"/>
                <a:cs typeface="+mn-cs"/>
              </a:rPr>
              <a:t>Europa, Afrika, Naher Osten, </a:t>
            </a:r>
            <a:br>
              <a:rPr lang="1031" sz="1600" b="0" i="1" dirty="0">
                <a:solidFill>
                  <a:srgbClr val="808080"/>
                </a:solidFill>
                <a:ea typeface="+mn-ea"/>
                <a:cs typeface="+mn-cs"/>
              </a:rPr>
            </a:br>
            <a:r>
              <a:rPr lang="1031" sz="1600" b="0" i="1" dirty="0">
                <a:solidFill>
                  <a:srgbClr val="808080"/>
                </a:solidFill>
                <a:ea typeface="+mn-ea"/>
                <a:cs typeface="+mn-cs"/>
              </a:rPr>
              <a:t>Asien, Nord-</a:t>
            </a:r>
            <a:r>
              <a:rPr lang="de-DE" sz="1600" b="0" i="1" dirty="0">
                <a:solidFill>
                  <a:srgbClr val="808080"/>
                </a:solidFill>
                <a:ea typeface="+mn-ea"/>
                <a:cs typeface="+mn-cs"/>
              </a:rPr>
              <a:t> </a:t>
            </a:r>
            <a:r>
              <a:rPr lang="1031" sz="1600" b="0" i="1" dirty="0">
                <a:solidFill>
                  <a:srgbClr val="808080"/>
                </a:solidFill>
                <a:ea typeface="+mn-ea"/>
                <a:cs typeface="+mn-cs"/>
              </a:rPr>
              <a:t>und Südamerika, überseeische französische Departements und Gebiete</a:t>
            </a:r>
            <a:endParaRPr lang="fr-FR" sz="1600" kern="0" dirty="0">
              <a:ln w="15875">
                <a:noFill/>
              </a:ln>
              <a:solidFill>
                <a:schemeClr val="tx1">
                  <a:lumMod val="85000"/>
                  <a:lumOff val="15000"/>
                </a:schemeClr>
              </a:solidFill>
              <a:latin typeface="+mn-lt"/>
              <a:ea typeface="Roboto" panose="02000000000000000000" pitchFamily="2" charset="0"/>
              <a:cs typeface="Roboto" panose="02000000000000000000" pitchFamily="2" charset="0"/>
            </a:endParaRPr>
          </a:p>
        </p:txBody>
      </p:sp>
      <p:cxnSp>
        <p:nvCxnSpPr>
          <p:cNvPr id="12" name="Connecteur droit 11">
            <a:extLst>
              <a:ext uri="{FF2B5EF4-FFF2-40B4-BE49-F238E27FC236}">
                <a16:creationId xmlns:a16="http://schemas.microsoft.com/office/drawing/2014/main" id="{A1364763-D8F2-2BB2-F4BE-C15F2686F014}"/>
              </a:ext>
            </a:extLst>
          </p:cNvPr>
          <p:cNvCxnSpPr>
            <a:cxnSpLocks/>
          </p:cNvCxnSpPr>
          <p:nvPr/>
        </p:nvCxnSpPr>
        <p:spPr>
          <a:xfrm>
            <a:off x="1755840" y="8240669"/>
            <a:ext cx="3118343" cy="0"/>
          </a:xfrm>
          <a:prstGeom prst="line">
            <a:avLst/>
          </a:prstGeom>
          <a:ln w="12700">
            <a:solidFill>
              <a:srgbClr val="3EAF70"/>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19B18651-8F91-4D5E-98AE-BE6B704D8E3D}"/>
              </a:ext>
            </a:extLst>
          </p:cNvPr>
          <p:cNvSpPr txBox="1"/>
          <p:nvPr/>
        </p:nvSpPr>
        <p:spPr>
          <a:xfrm>
            <a:off x="1722411" y="2635537"/>
            <a:ext cx="3210484" cy="2062103"/>
          </a:xfrm>
          <a:prstGeom prst="rect">
            <a:avLst/>
          </a:prstGeom>
          <a:noFill/>
        </p:spPr>
        <p:txBody>
          <a:bodyPr wrap="square">
            <a:spAutoFit/>
          </a:bodyPr>
          <a:lstStyle/>
          <a:p>
            <a:pPr lvl="0">
              <a:defRPr b="0" i="0"/>
            </a:pPr>
            <a:r>
              <a:rPr lang="1031" sz="4000" b="1" dirty="0">
                <a:ln w="12700">
                  <a:solidFill>
                    <a:srgbClr val="3EAF70"/>
                  </a:solidFill>
                </a:ln>
                <a:noFill/>
                <a:latin typeface="Arial Black"/>
              </a:rPr>
              <a:t>22</a:t>
            </a:r>
          </a:p>
          <a:p>
            <a:pPr lvl="0">
              <a:defRPr b="0" i="0"/>
            </a:pPr>
            <a:r>
              <a:rPr lang="1031" sz="2800" b="1" kern="0" dirty="0">
                <a:ln w="15875">
                  <a:noFill/>
                </a:ln>
                <a:solidFill>
                  <a:srgbClr val="465055"/>
                </a:solidFill>
                <a:latin typeface="+mn-lt"/>
                <a:ea typeface="Roboto" panose="02000000000000000000" pitchFamily="2" charset="0"/>
                <a:cs typeface="Roboto" panose="02000000000000000000" pitchFamily="2" charset="0"/>
              </a:rPr>
              <a:t>Millionen m²/Jahr produziert</a:t>
            </a:r>
          </a:p>
          <a:p>
            <a:pPr lvl="0">
              <a:defRPr b="0" i="0"/>
            </a:pPr>
            <a:endParaRPr lang="1031" sz="1600" b="1" kern="0" dirty="0">
              <a:ln w="15875">
                <a:noFill/>
              </a:ln>
              <a:solidFill>
                <a:srgbClr val="465055"/>
              </a:solidFill>
              <a:latin typeface="+mn-lt"/>
              <a:ea typeface="Roboto" panose="02000000000000000000" pitchFamily="2" charset="0"/>
              <a:cs typeface="Roboto" panose="02000000000000000000" pitchFamily="2" charset="0"/>
            </a:endParaRPr>
          </a:p>
          <a:p>
            <a:pPr lvl="0">
              <a:defRPr b="0" i="0"/>
            </a:pPr>
            <a:r>
              <a:rPr lang="1031" sz="1600" b="0" dirty="0">
                <a:solidFill>
                  <a:srgbClr val="2A3134"/>
                </a:solidFill>
                <a:ea typeface="+mn-ea"/>
                <a:cs typeface="+mn-cs"/>
              </a:rPr>
              <a:t>Bitumenbahnen</a:t>
            </a:r>
            <a:endParaRPr lang="fr-FR" sz="1600" kern="0" dirty="0">
              <a:ln w="15875">
                <a:noFill/>
              </a:ln>
              <a:solidFill>
                <a:schemeClr val="tx1">
                  <a:lumMod val="85000"/>
                  <a:lumOff val="15000"/>
                </a:schemeClr>
              </a:solidFill>
              <a:latin typeface="+mn-lt"/>
              <a:ea typeface="Roboto" panose="02000000000000000000" pitchFamily="2" charset="0"/>
              <a:cs typeface="Roboto" panose="02000000000000000000" pitchFamily="2" charset="0"/>
            </a:endParaRPr>
          </a:p>
        </p:txBody>
      </p:sp>
      <p:cxnSp>
        <p:nvCxnSpPr>
          <p:cNvPr id="17" name="Connecteur droit 16">
            <a:extLst>
              <a:ext uri="{FF2B5EF4-FFF2-40B4-BE49-F238E27FC236}">
                <a16:creationId xmlns:a16="http://schemas.microsoft.com/office/drawing/2014/main" id="{067CDD72-9CE0-0373-2005-B3F7B16F369E}"/>
              </a:ext>
            </a:extLst>
          </p:cNvPr>
          <p:cNvCxnSpPr>
            <a:cxnSpLocks/>
          </p:cNvCxnSpPr>
          <p:nvPr/>
        </p:nvCxnSpPr>
        <p:spPr>
          <a:xfrm>
            <a:off x="1663699" y="4697640"/>
            <a:ext cx="3210484" cy="0"/>
          </a:xfrm>
          <a:prstGeom prst="line">
            <a:avLst/>
          </a:prstGeom>
          <a:ln w="12700">
            <a:solidFill>
              <a:srgbClr val="3EAF70"/>
            </a:solidFill>
          </a:ln>
        </p:spPr>
        <p:style>
          <a:lnRef idx="1">
            <a:schemeClr val="accent1"/>
          </a:lnRef>
          <a:fillRef idx="0">
            <a:schemeClr val="accent1"/>
          </a:fillRef>
          <a:effectRef idx="0">
            <a:schemeClr val="accent1"/>
          </a:effectRef>
          <a:fontRef idx="minor">
            <a:schemeClr val="tx1"/>
          </a:fontRef>
        </p:style>
      </p:cxnSp>
      <p:sp>
        <p:nvSpPr>
          <p:cNvPr id="22" name="Espace réservé du texte 7">
            <a:extLst>
              <a:ext uri="{FF2B5EF4-FFF2-40B4-BE49-F238E27FC236}">
                <a16:creationId xmlns:a16="http://schemas.microsoft.com/office/drawing/2014/main" id="{D618D90C-5B18-7E82-0602-BBE60B698B2E}"/>
              </a:ext>
            </a:extLst>
          </p:cNvPr>
          <p:cNvSpPr txBox="1"/>
          <p:nvPr/>
        </p:nvSpPr>
        <p:spPr>
          <a:xfrm>
            <a:off x="2475905" y="1896864"/>
            <a:ext cx="3037917" cy="417396"/>
          </a:xfrm>
          <a:prstGeom prst="rect">
            <a:avLst/>
          </a:prstGeom>
          <a:solidFill>
            <a:srgbClr val="3EAF70"/>
          </a:solidFill>
        </p:spPr>
        <p:txBody>
          <a:bodyPr vert="horz" lIns="68580" tIns="34290" rIns="68580" bIns="34290" rtlCol="0" anchor="ctr">
            <a:noAutofit/>
          </a:bodyPr>
          <a:lstStyle>
            <a:lvl1pPr marL="0" indent="0" algn="ctr" defTabSz="914400" rtl="0" eaLnBrk="1" latinLnBrk="0" hangingPunct="1">
              <a:lnSpc>
                <a:spcPct val="100000"/>
              </a:lnSpc>
              <a:spcBef>
                <a:spcPts val="1000"/>
              </a:spcBef>
              <a:buClr>
                <a:schemeClr val="accent4"/>
              </a:buClr>
              <a:buFont typeface="Arial" panose="020B0604020202020204" pitchFamily="34" charset="0"/>
              <a:buNone/>
              <a:defRPr sz="3200" b="1" i="0" kern="1200">
                <a:solidFill>
                  <a:schemeClr val="accent5"/>
                </a:solidFill>
                <a:latin typeface="Arial Black" panose="020B0A04020102020204" pitchFamily="34" charset="0"/>
                <a:ea typeface="+mn-ea"/>
                <a:cs typeface="Arial Black"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rgbClr val="23D2B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rgbClr val="23D2B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rgbClr val="23D2B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rgbClr val="23D2B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1031" sz="2800" b="1" dirty="0">
                <a:ln>
                  <a:solidFill>
                    <a:schemeClr val="bg1"/>
                  </a:solidFill>
                </a:ln>
                <a:noFill/>
              </a:rPr>
              <a:t>PRODUKTION</a:t>
            </a:r>
          </a:p>
        </p:txBody>
      </p:sp>
      <p:sp>
        <p:nvSpPr>
          <p:cNvPr id="23" name="Rectangle 22">
            <a:extLst>
              <a:ext uri="{FF2B5EF4-FFF2-40B4-BE49-F238E27FC236}">
                <a16:creationId xmlns:a16="http://schemas.microsoft.com/office/drawing/2014/main" id="{4D8905C9-840A-0471-E963-C3067EFD9121}"/>
              </a:ext>
            </a:extLst>
          </p:cNvPr>
          <p:cNvSpPr/>
          <p:nvPr/>
        </p:nvSpPr>
        <p:spPr>
          <a:xfrm>
            <a:off x="10655300" y="2105563"/>
            <a:ext cx="4850777" cy="6428836"/>
          </a:xfrm>
          <a:prstGeom prst="rect">
            <a:avLst/>
          </a:prstGeom>
          <a:noFill/>
          <a:ln w="53975">
            <a:gradFill>
              <a:gsLst>
                <a:gs pos="24000">
                  <a:srgbClr val="3EAF70"/>
                </a:gs>
                <a:gs pos="100000">
                  <a:srgbClr val="00734D"/>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b="1">
              <a:solidFill>
                <a:schemeClr val="accent1"/>
              </a:solidFill>
              <a:latin typeface="Arial" panose="020B0604020202020204" pitchFamily="34" charset="0"/>
              <a:cs typeface="Arial" panose="020B0604020202020204" pitchFamily="34" charset="0"/>
            </a:endParaRPr>
          </a:p>
        </p:txBody>
      </p:sp>
      <p:sp>
        <p:nvSpPr>
          <p:cNvPr id="25" name="Espace réservé du texte 7">
            <a:extLst>
              <a:ext uri="{FF2B5EF4-FFF2-40B4-BE49-F238E27FC236}">
                <a16:creationId xmlns:a16="http://schemas.microsoft.com/office/drawing/2014/main" id="{A8CF97E9-A0E7-5E32-97CE-E1D750FD170F}"/>
              </a:ext>
            </a:extLst>
          </p:cNvPr>
          <p:cNvSpPr txBox="1"/>
          <p:nvPr/>
        </p:nvSpPr>
        <p:spPr>
          <a:xfrm>
            <a:off x="11386360" y="1908061"/>
            <a:ext cx="3388655" cy="417396"/>
          </a:xfrm>
          <a:prstGeom prst="rect">
            <a:avLst/>
          </a:prstGeom>
          <a:solidFill>
            <a:srgbClr val="3EAF70"/>
          </a:solidFill>
        </p:spPr>
        <p:txBody>
          <a:bodyPr vert="horz" lIns="68580" tIns="34290" rIns="68580" bIns="34290" rtlCol="0" anchor="ctr">
            <a:noAutofit/>
          </a:bodyPr>
          <a:lstStyle>
            <a:lvl1pPr marL="0" indent="0" algn="ctr" defTabSz="914400" rtl="0" eaLnBrk="1" latinLnBrk="0" hangingPunct="1">
              <a:lnSpc>
                <a:spcPct val="100000"/>
              </a:lnSpc>
              <a:spcBef>
                <a:spcPts val="1000"/>
              </a:spcBef>
              <a:buClr>
                <a:schemeClr val="accent4"/>
              </a:buClr>
              <a:buFont typeface="Arial" panose="020B0604020202020204" pitchFamily="34" charset="0"/>
              <a:buNone/>
              <a:defRPr sz="3200" b="1" i="0" kern="1200">
                <a:solidFill>
                  <a:schemeClr val="accent5"/>
                </a:solidFill>
                <a:latin typeface="Arial Black" panose="020B0A04020102020204" pitchFamily="34" charset="0"/>
                <a:ea typeface="+mn-ea"/>
                <a:cs typeface="Arial Black"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rgbClr val="23D2B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rgbClr val="23D2B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rgbClr val="23D2B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rgbClr val="23D2B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1031" sz="2800" b="1" dirty="0">
                <a:ln>
                  <a:solidFill>
                    <a:schemeClr val="bg1"/>
                  </a:solidFill>
                </a:ln>
                <a:noFill/>
              </a:rPr>
              <a:t>UMSATZ</a:t>
            </a:r>
          </a:p>
        </p:txBody>
      </p:sp>
      <p:sp>
        <p:nvSpPr>
          <p:cNvPr id="27" name="ZoneTexte 26">
            <a:extLst>
              <a:ext uri="{FF2B5EF4-FFF2-40B4-BE49-F238E27FC236}">
                <a16:creationId xmlns:a16="http://schemas.microsoft.com/office/drawing/2014/main" id="{9E2A3D53-BB9E-C4DE-8056-05D3391F4E61}"/>
              </a:ext>
            </a:extLst>
          </p:cNvPr>
          <p:cNvSpPr txBox="1"/>
          <p:nvPr/>
        </p:nvSpPr>
        <p:spPr>
          <a:xfrm>
            <a:off x="11167591" y="2625158"/>
            <a:ext cx="3607424" cy="369332"/>
          </a:xfrm>
          <a:prstGeom prst="rect">
            <a:avLst/>
          </a:prstGeom>
          <a:noFill/>
        </p:spPr>
        <p:txBody>
          <a:bodyPr wrap="square">
            <a:spAutoFit/>
          </a:bodyPr>
          <a:lstStyle/>
          <a:p>
            <a:pPr>
              <a:defRPr b="0" i="0"/>
            </a:pPr>
            <a:r>
              <a:rPr lang="1031" sz="1800" b="1" dirty="0">
                <a:solidFill>
                  <a:srgbClr val="465055"/>
                </a:solidFill>
                <a:latin typeface="Arial Bold" charset="0"/>
              </a:rPr>
              <a:t>Einsatzort der Axter-Produkte</a:t>
            </a:r>
          </a:p>
        </p:txBody>
      </p:sp>
      <p:graphicFrame>
        <p:nvGraphicFramePr>
          <p:cNvPr id="28" name="Graphique 27">
            <a:extLst>
              <a:ext uri="{FF2B5EF4-FFF2-40B4-BE49-F238E27FC236}">
                <a16:creationId xmlns:a16="http://schemas.microsoft.com/office/drawing/2014/main" id="{E0717B3B-8329-4BF1-3F22-9A13DE962152}"/>
              </a:ext>
            </a:extLst>
          </p:cNvPr>
          <p:cNvGraphicFramePr/>
          <p:nvPr>
            <p:extLst>
              <p:ext uri="{D42A27DB-BD31-4B8C-83A1-F6EECF244321}">
                <p14:modId xmlns:p14="http://schemas.microsoft.com/office/powerpoint/2010/main" val="4134389112"/>
              </p:ext>
            </p:extLst>
          </p:nvPr>
        </p:nvGraphicFramePr>
        <p:xfrm>
          <a:off x="9800264" y="2742853"/>
          <a:ext cx="6096000" cy="5791546"/>
        </p:xfrm>
        <a:graphic>
          <a:graphicData uri="http://schemas.openxmlformats.org/drawingml/2006/chart">
            <c:chart xmlns:c="http://schemas.openxmlformats.org/drawingml/2006/chart" xmlns:r="http://schemas.openxmlformats.org/officeDocument/2006/relationships" r:id="rId2"/>
          </a:graphicData>
        </a:graphic>
      </p:graphicFrame>
      <p:pic>
        <p:nvPicPr>
          <p:cNvPr id="29" name="Image 28">
            <a:extLst>
              <a:ext uri="{FF2B5EF4-FFF2-40B4-BE49-F238E27FC236}">
                <a16:creationId xmlns:a16="http://schemas.microsoft.com/office/drawing/2014/main" id="{5BE5098B-C514-BA2A-3B97-5CECBDEA5CE3}"/>
              </a:ext>
            </a:extLst>
          </p:cNvPr>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4516882" y="4187301"/>
            <a:ext cx="510338" cy="510338"/>
          </a:xfrm>
          <a:prstGeom prst="rect">
            <a:avLst/>
          </a:prstGeom>
          <a:solidFill>
            <a:schemeClr val="bg1"/>
          </a:solidFill>
        </p:spPr>
      </p:pic>
      <p:pic>
        <p:nvPicPr>
          <p:cNvPr id="31" name="Image 30">
            <a:extLst>
              <a:ext uri="{FF2B5EF4-FFF2-40B4-BE49-F238E27FC236}">
                <a16:creationId xmlns:a16="http://schemas.microsoft.com/office/drawing/2014/main" id="{FF8D0CAF-6DDC-D22C-5DBE-37ADC0C97D93}"/>
              </a:ext>
            </a:extLst>
          </p:cNvPr>
          <p:cNvPicPr>
            <a:picLocks noChangeAspect="1"/>
          </p:cNvPicPr>
          <p:nvPr/>
        </p:nvPicPr>
        <p:blipFill>
          <a:blip r:embed="rId4">
            <a:alphaModFix amt="20000"/>
            <a:extLst>
              <a:ext uri="{28A0092B-C50C-407E-A947-70E740481C1C}">
                <a14:useLocalDpi xmlns:a14="http://schemas.microsoft.com/office/drawing/2010/main"/>
              </a:ext>
            </a:extLst>
          </a:blip>
          <a:stretch>
            <a:fillRect/>
          </a:stretch>
        </p:blipFill>
        <p:spPr>
          <a:xfrm>
            <a:off x="4619013" y="7631520"/>
            <a:ext cx="510339" cy="510339"/>
          </a:xfrm>
          <a:prstGeom prst="rect">
            <a:avLst/>
          </a:prstGeom>
        </p:spPr>
      </p:pic>
      <p:sp>
        <p:nvSpPr>
          <p:cNvPr id="34" name="ZoneTexte 33">
            <a:extLst>
              <a:ext uri="{FF2B5EF4-FFF2-40B4-BE49-F238E27FC236}">
                <a16:creationId xmlns:a16="http://schemas.microsoft.com/office/drawing/2014/main" id="{B7684DCD-357B-4A35-E08F-20C418E0E787}"/>
              </a:ext>
            </a:extLst>
          </p:cNvPr>
          <p:cNvSpPr txBox="1"/>
          <p:nvPr/>
        </p:nvSpPr>
        <p:spPr>
          <a:xfrm>
            <a:off x="14191666" y="8632429"/>
            <a:ext cx="3122389" cy="369332"/>
          </a:xfrm>
          <a:prstGeom prst="rect">
            <a:avLst/>
          </a:prstGeom>
          <a:gradFill flip="none" rotWithShape="0">
            <a:gsLst>
              <a:gs pos="26000">
                <a:schemeClr val="dk1">
                  <a:tint val="37000"/>
                  <a:satMod val="300000"/>
                  <a:alpha val="93000"/>
                </a:schemeClr>
              </a:gs>
              <a:gs pos="100000">
                <a:schemeClr val="dk1">
                  <a:tint val="15000"/>
                  <a:satMod val="350000"/>
                </a:schemeClr>
              </a:gs>
            </a:gsLst>
            <a:lin ang="16200000" scaled="1"/>
            <a:tileRect/>
          </a:gradFill>
          <a:ln>
            <a:noFill/>
          </a:ln>
          <a:effectLst>
            <a:outerShdw blurRad="40000" dist="20000" dir="5400000" rotWithShape="0">
              <a:schemeClr val="bg1">
                <a:lumMod val="85000"/>
                <a:alpha val="38000"/>
              </a:schemeClr>
            </a:outerShdw>
          </a:effectLst>
        </p:spPr>
        <p:style>
          <a:lnRef idx="1">
            <a:schemeClr val="dk1"/>
          </a:lnRef>
          <a:fillRef idx="2">
            <a:schemeClr val="dk1"/>
          </a:fillRef>
          <a:effectRef idx="1">
            <a:schemeClr val="dk1"/>
          </a:effectRef>
          <a:fontRef idx="minor">
            <a:schemeClr val="dk1"/>
          </a:fontRef>
        </p:style>
        <p:txBody>
          <a:bodyPr wrap="square">
            <a:spAutoFit/>
          </a:bodyPr>
          <a:lstStyle/>
          <a:p>
            <a:pPr>
              <a:defRPr b="0" i="0"/>
            </a:pPr>
            <a:r>
              <a:rPr lang="1031" dirty="0">
                <a:latin typeface="Abadi Extra Light" panose="020B0604020202020204" pitchFamily="34" charset="0"/>
              </a:rPr>
              <a:t>Axter, die moderne Abdichtung</a:t>
            </a:r>
          </a:p>
        </p:txBody>
      </p:sp>
    </p:spTree>
    <p:extLst>
      <p:ext uri="{BB962C8B-B14F-4D97-AF65-F5344CB8AC3E}">
        <p14:creationId xmlns:p14="http://schemas.microsoft.com/office/powerpoint/2010/main" val="3666872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F46F6EF-BB31-C573-D8BA-863DFC43D7FB}"/>
              </a:ext>
            </a:extLst>
          </p:cNvPr>
          <p:cNvSpPr>
            <a:spLocks noGrp="1"/>
          </p:cNvSpPr>
          <p:nvPr>
            <p:ph type="body" sz="quarter" idx="17"/>
          </p:nvPr>
        </p:nvSpPr>
        <p:spPr>
          <a:xfrm>
            <a:off x="0" y="32479"/>
            <a:ext cx="511712" cy="946485"/>
          </a:xfrm>
        </p:spPr>
        <p:txBody>
          <a:bodyPr/>
          <a:lstStyle/>
          <a:p>
            <a:r>
              <a:rPr lang="1031" sz="5400" b="1" dirty="0">
                <a:ln w="19050">
                  <a:solidFill>
                    <a:schemeClr val="tx1"/>
                  </a:solidFill>
                </a:ln>
                <a:noFill/>
                <a:effectLst>
                  <a:outerShdw blurRad="38100" dist="38100" dir="2700000" algn="tl">
                    <a:srgbClr val="000000">
                      <a:alpha val="43137"/>
                    </a:srgbClr>
                  </a:outerShdw>
                </a:effectLst>
                <a:latin typeface="+mj-lt"/>
              </a:rPr>
              <a:t>1</a:t>
            </a:r>
          </a:p>
          <a:p>
            <a:endParaRPr lang="fr-FR" sz="3200" dirty="0"/>
          </a:p>
        </p:txBody>
      </p:sp>
      <p:sp>
        <p:nvSpPr>
          <p:cNvPr id="8" name="ZoneTexte 7">
            <a:extLst>
              <a:ext uri="{FF2B5EF4-FFF2-40B4-BE49-F238E27FC236}">
                <a16:creationId xmlns:a16="http://schemas.microsoft.com/office/drawing/2014/main" id="{AB73A312-0DB0-36B0-D051-99EC5C07FD66}"/>
              </a:ext>
            </a:extLst>
          </p:cNvPr>
          <p:cNvSpPr txBox="1"/>
          <p:nvPr/>
        </p:nvSpPr>
        <p:spPr>
          <a:xfrm>
            <a:off x="749300" y="-76200"/>
            <a:ext cx="8694294" cy="1015663"/>
          </a:xfrm>
          <a:prstGeom prst="rect">
            <a:avLst/>
          </a:prstGeom>
          <a:noFill/>
        </p:spPr>
        <p:txBody>
          <a:bodyPr wrap="square">
            <a:spAutoFit/>
          </a:bodyPr>
          <a:lstStyle/>
          <a:p>
            <a:r>
              <a:rPr lang="fr-FR" sz="3200" b="1" dirty="0">
                <a:solidFill>
                  <a:srgbClr val="D70A1C"/>
                </a:solidFill>
              </a:rPr>
              <a:t>PRÄSENTATION</a:t>
            </a:r>
          </a:p>
          <a:p>
            <a:r>
              <a:rPr lang="fr-FR" sz="2800" b="1" dirty="0">
                <a:solidFill>
                  <a:srgbClr val="D70A1C"/>
                </a:solidFill>
              </a:rPr>
              <a:t>Niederlassungen in </a:t>
            </a:r>
            <a:r>
              <a:rPr lang="fr-FR" sz="2800" b="1" dirty="0" err="1">
                <a:solidFill>
                  <a:srgbClr val="D70A1C"/>
                </a:solidFill>
              </a:rPr>
              <a:t>Frankreich</a:t>
            </a:r>
            <a:endParaRPr lang="fr-FR" sz="2800" b="1" dirty="0">
              <a:solidFill>
                <a:srgbClr val="D70A1C"/>
              </a:solidFill>
            </a:endParaRPr>
          </a:p>
        </p:txBody>
      </p:sp>
      <p:pic>
        <p:nvPicPr>
          <p:cNvPr id="9" name="Image 8" descr="Une image contenant extérieur, sombre&#10;&#10;Description générée automatiquement">
            <a:extLst>
              <a:ext uri="{FF2B5EF4-FFF2-40B4-BE49-F238E27FC236}">
                <a16:creationId xmlns:a16="http://schemas.microsoft.com/office/drawing/2014/main" id="{962CDE4C-B3DF-148D-D6B7-F08DEB01A5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88100" y="2971800"/>
            <a:ext cx="4267200" cy="4648200"/>
          </a:xfrm>
          <a:prstGeom prst="rect">
            <a:avLst/>
          </a:prstGeom>
        </p:spPr>
      </p:pic>
      <p:pic>
        <p:nvPicPr>
          <p:cNvPr id="11" name="Picture 2">
            <a:extLst>
              <a:ext uri="{FF2B5EF4-FFF2-40B4-BE49-F238E27FC236}">
                <a16:creationId xmlns:a16="http://schemas.microsoft.com/office/drawing/2014/main" id="{F16CFD06-FB8A-C430-6B4E-E74A8DB2A80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9305" y="4824681"/>
            <a:ext cx="4825310" cy="2858855"/>
          </a:xfrm>
          <a:prstGeom prst="rect">
            <a:avLst/>
          </a:prstGeom>
          <a:noFill/>
          <a:ln w="19050">
            <a:solidFill>
              <a:srgbClr val="3EAF70"/>
            </a:solidFill>
          </a:ln>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723C613B-17FF-EAB0-404F-4ABDB528B3C4}"/>
              </a:ext>
            </a:extLst>
          </p:cNvPr>
          <p:cNvPicPr>
            <a:picLocks noChangeAspect="1"/>
          </p:cNvPicPr>
          <p:nvPr/>
        </p:nvPicPr>
        <p:blipFill>
          <a:blip r:embed="rId4"/>
          <a:stretch>
            <a:fillRect/>
          </a:stretch>
        </p:blipFill>
        <p:spPr>
          <a:xfrm>
            <a:off x="419304" y="1096025"/>
            <a:ext cx="4848178" cy="2858859"/>
          </a:xfrm>
          <a:prstGeom prst="rect">
            <a:avLst/>
          </a:prstGeom>
          <a:ln w="19050">
            <a:solidFill>
              <a:srgbClr val="3EAF70"/>
            </a:solidFill>
          </a:ln>
        </p:spPr>
      </p:pic>
      <p:sp>
        <p:nvSpPr>
          <p:cNvPr id="14" name="ZoneTexte 13">
            <a:extLst>
              <a:ext uri="{FF2B5EF4-FFF2-40B4-BE49-F238E27FC236}">
                <a16:creationId xmlns:a16="http://schemas.microsoft.com/office/drawing/2014/main" id="{2F25A2EC-B1E4-DDAE-317F-5CED557EFCAD}"/>
              </a:ext>
            </a:extLst>
          </p:cNvPr>
          <p:cNvSpPr txBox="1"/>
          <p:nvPr/>
        </p:nvSpPr>
        <p:spPr>
          <a:xfrm>
            <a:off x="526494" y="7845446"/>
            <a:ext cx="3039453" cy="615553"/>
          </a:xfrm>
          <a:prstGeom prst="rect">
            <a:avLst/>
          </a:prstGeom>
          <a:noFill/>
        </p:spPr>
        <p:txBody>
          <a:bodyPr wrap="square">
            <a:spAutoFit/>
          </a:bodyPr>
          <a:lstStyle/>
          <a:p>
            <a:pPr lvl="0">
              <a:spcBef>
                <a:spcPct val="20000"/>
              </a:spcBef>
              <a:buClr>
                <a:srgbClr val="FFFFFF"/>
              </a:buClr>
              <a:buSzPct val="70000"/>
              <a:defRPr/>
            </a:pPr>
            <a:r>
              <a:rPr lang="fr-FR" sz="1800" b="1" dirty="0"/>
              <a:t>Paris, 9. Arrondissement</a:t>
            </a:r>
            <a:r>
              <a:rPr lang="fr-FR" sz="1600" b="1" dirty="0">
                <a:solidFill>
                  <a:srgbClr val="2A3033"/>
                </a:solidFill>
              </a:rPr>
              <a:t> </a:t>
            </a:r>
            <a:endParaRPr lang="fr-FR" sz="1600" dirty="0"/>
          </a:p>
          <a:p>
            <a:pPr>
              <a:buClr>
                <a:srgbClr val="3EAF70"/>
              </a:buClr>
              <a:buFont typeface="Wingdings" pitchFamily="2" charset="2"/>
              <a:buChar char="§"/>
              <a:defRPr/>
            </a:pPr>
            <a:r>
              <a:rPr lang="fr-FR" sz="1600" dirty="0"/>
              <a:t> Hauptsitz</a:t>
            </a:r>
          </a:p>
        </p:txBody>
      </p:sp>
      <p:grpSp>
        <p:nvGrpSpPr>
          <p:cNvPr id="15" name="Groupe 14">
            <a:extLst>
              <a:ext uri="{FF2B5EF4-FFF2-40B4-BE49-F238E27FC236}">
                <a16:creationId xmlns:a16="http://schemas.microsoft.com/office/drawing/2014/main" id="{FFDB5FDC-A26B-C939-2B12-1BEAF7C24A44}"/>
              </a:ext>
            </a:extLst>
          </p:cNvPr>
          <p:cNvGrpSpPr/>
          <p:nvPr/>
        </p:nvGrpSpPr>
        <p:grpSpPr>
          <a:xfrm flipH="1" flipV="1">
            <a:off x="5244614" y="4194353"/>
            <a:ext cx="3658085" cy="777967"/>
            <a:chOff x="4502601" y="1783596"/>
            <a:chExt cx="2532849" cy="265416"/>
          </a:xfrm>
        </p:grpSpPr>
        <p:cxnSp>
          <p:nvCxnSpPr>
            <p:cNvPr id="16" name="Connecteur droit 15">
              <a:extLst>
                <a:ext uri="{FF2B5EF4-FFF2-40B4-BE49-F238E27FC236}">
                  <a16:creationId xmlns:a16="http://schemas.microsoft.com/office/drawing/2014/main" id="{E4E17D36-4AB3-AFBE-EF43-8335257A7BD9}"/>
                </a:ext>
              </a:extLst>
            </p:cNvPr>
            <p:cNvCxnSpPr/>
            <p:nvPr/>
          </p:nvCxnSpPr>
          <p:spPr>
            <a:xfrm flipH="1">
              <a:off x="4502601" y="1783596"/>
              <a:ext cx="173571" cy="265416"/>
            </a:xfrm>
            <a:prstGeom prst="line">
              <a:avLst/>
            </a:prstGeom>
            <a:ln w="19050">
              <a:solidFill>
                <a:srgbClr val="3EAF70"/>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B8CF5C5E-181C-3BB0-6ACB-3C1A6E3B5709}"/>
                </a:ext>
              </a:extLst>
            </p:cNvPr>
            <p:cNvCxnSpPr>
              <a:cxnSpLocks/>
            </p:cNvCxnSpPr>
            <p:nvPr/>
          </p:nvCxnSpPr>
          <p:spPr>
            <a:xfrm flipV="1">
              <a:off x="4676171" y="1790699"/>
              <a:ext cx="2359279" cy="0"/>
            </a:xfrm>
            <a:prstGeom prst="line">
              <a:avLst/>
            </a:prstGeom>
            <a:ln w="19050">
              <a:solidFill>
                <a:srgbClr val="3EAF70"/>
              </a:solidFill>
            </a:ln>
          </p:spPr>
          <p:style>
            <a:lnRef idx="1">
              <a:schemeClr val="accent1"/>
            </a:lnRef>
            <a:fillRef idx="0">
              <a:schemeClr val="accent1"/>
            </a:fillRef>
            <a:effectRef idx="0">
              <a:schemeClr val="accent1"/>
            </a:effectRef>
            <a:fontRef idx="minor">
              <a:schemeClr val="tx1"/>
            </a:fontRef>
          </p:style>
        </p:cxnSp>
      </p:grpSp>
      <p:sp>
        <p:nvSpPr>
          <p:cNvPr id="18" name="Ellipse 17">
            <a:extLst>
              <a:ext uri="{FF2B5EF4-FFF2-40B4-BE49-F238E27FC236}">
                <a16:creationId xmlns:a16="http://schemas.microsoft.com/office/drawing/2014/main" id="{00B54BA3-9634-103A-0121-85246EC3B083}"/>
              </a:ext>
            </a:extLst>
          </p:cNvPr>
          <p:cNvSpPr/>
          <p:nvPr/>
        </p:nvSpPr>
        <p:spPr>
          <a:xfrm rot="4558431">
            <a:off x="8829990" y="3983089"/>
            <a:ext cx="251602" cy="267574"/>
          </a:xfrm>
          <a:prstGeom prst="ellipse">
            <a:avLst/>
          </a:prstGeom>
          <a:solidFill>
            <a:srgbClr val="3EAF7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D4D195CA-CA40-D416-EFFC-BEEDD4121B6B}"/>
              </a:ext>
            </a:extLst>
          </p:cNvPr>
          <p:cNvSpPr txBox="1"/>
          <p:nvPr/>
        </p:nvSpPr>
        <p:spPr>
          <a:xfrm>
            <a:off x="419304" y="4011520"/>
            <a:ext cx="2313886" cy="400110"/>
          </a:xfrm>
          <a:prstGeom prst="rect">
            <a:avLst/>
          </a:prstGeom>
          <a:noFill/>
        </p:spPr>
        <p:txBody>
          <a:bodyPr wrap="square">
            <a:spAutoFit/>
          </a:bodyPr>
          <a:lstStyle/>
          <a:p>
            <a:pPr lvl="0">
              <a:spcBef>
                <a:spcPct val="20000"/>
              </a:spcBef>
              <a:buClr>
                <a:srgbClr val="FFFFFF"/>
              </a:buClr>
              <a:buSzPct val="70000"/>
              <a:defRPr/>
            </a:pPr>
            <a:r>
              <a:rPr lang="fr-FR" sz="2000" b="1" i="0" dirty="0">
                <a:solidFill>
                  <a:srgbClr val="212529"/>
                </a:solidFill>
                <a:effectLst/>
                <a:latin typeface="+mj-lt"/>
              </a:rPr>
              <a:t>‌Tourville-la-Rivière</a:t>
            </a:r>
          </a:p>
        </p:txBody>
      </p:sp>
      <p:grpSp>
        <p:nvGrpSpPr>
          <p:cNvPr id="21" name="Groupe 20">
            <a:extLst>
              <a:ext uri="{FF2B5EF4-FFF2-40B4-BE49-F238E27FC236}">
                <a16:creationId xmlns:a16="http://schemas.microsoft.com/office/drawing/2014/main" id="{5D2E584A-0C06-C810-BF01-F3E4CFD33746}"/>
              </a:ext>
            </a:extLst>
          </p:cNvPr>
          <p:cNvGrpSpPr/>
          <p:nvPr/>
        </p:nvGrpSpPr>
        <p:grpSpPr>
          <a:xfrm rot="1574183" flipH="1" flipV="1">
            <a:off x="5239438" y="3683211"/>
            <a:ext cx="2887492" cy="686214"/>
            <a:chOff x="4502601" y="1783596"/>
            <a:chExt cx="2532849" cy="265416"/>
          </a:xfrm>
        </p:grpSpPr>
        <p:cxnSp>
          <p:nvCxnSpPr>
            <p:cNvPr id="22" name="Connecteur droit 21">
              <a:extLst>
                <a:ext uri="{FF2B5EF4-FFF2-40B4-BE49-F238E27FC236}">
                  <a16:creationId xmlns:a16="http://schemas.microsoft.com/office/drawing/2014/main" id="{93258354-C3D2-4CBD-2B55-84DEE863E10A}"/>
                </a:ext>
              </a:extLst>
            </p:cNvPr>
            <p:cNvCxnSpPr/>
            <p:nvPr/>
          </p:nvCxnSpPr>
          <p:spPr>
            <a:xfrm flipH="1">
              <a:off x="4502601" y="1783596"/>
              <a:ext cx="173571" cy="265416"/>
            </a:xfrm>
            <a:prstGeom prst="line">
              <a:avLst/>
            </a:prstGeom>
            <a:ln w="19050">
              <a:solidFill>
                <a:srgbClr val="3EAF70"/>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64CA1CFA-62E8-DDBF-9D4D-5B3E52B1D1CC}"/>
                </a:ext>
              </a:extLst>
            </p:cNvPr>
            <p:cNvCxnSpPr>
              <a:cxnSpLocks/>
            </p:cNvCxnSpPr>
            <p:nvPr/>
          </p:nvCxnSpPr>
          <p:spPr>
            <a:xfrm flipV="1">
              <a:off x="4676171" y="1790699"/>
              <a:ext cx="2359279" cy="0"/>
            </a:xfrm>
            <a:prstGeom prst="line">
              <a:avLst/>
            </a:prstGeom>
            <a:ln w="19050">
              <a:solidFill>
                <a:srgbClr val="3EAF70"/>
              </a:solidFill>
            </a:ln>
          </p:spPr>
          <p:style>
            <a:lnRef idx="1">
              <a:schemeClr val="accent1"/>
            </a:lnRef>
            <a:fillRef idx="0">
              <a:schemeClr val="accent1"/>
            </a:fillRef>
            <a:effectRef idx="0">
              <a:schemeClr val="accent1"/>
            </a:effectRef>
            <a:fontRef idx="minor">
              <a:schemeClr val="tx1"/>
            </a:fontRef>
          </p:style>
        </p:cxnSp>
      </p:grpSp>
      <p:sp>
        <p:nvSpPr>
          <p:cNvPr id="24" name="Ellipse 23">
            <a:extLst>
              <a:ext uri="{FF2B5EF4-FFF2-40B4-BE49-F238E27FC236}">
                <a16:creationId xmlns:a16="http://schemas.microsoft.com/office/drawing/2014/main" id="{8C5FF0F5-A6C6-2238-FC2F-5325D999448B}"/>
              </a:ext>
            </a:extLst>
          </p:cNvPr>
          <p:cNvSpPr/>
          <p:nvPr/>
        </p:nvSpPr>
        <p:spPr>
          <a:xfrm rot="4558431">
            <a:off x="8019838" y="4215044"/>
            <a:ext cx="251602" cy="267574"/>
          </a:xfrm>
          <a:prstGeom prst="ellipse">
            <a:avLst/>
          </a:prstGeom>
          <a:solidFill>
            <a:srgbClr val="3EAF7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574201D4-BD54-88B1-5F03-FAF6398A60A3}"/>
              </a:ext>
            </a:extLst>
          </p:cNvPr>
          <p:cNvSpPr txBox="1"/>
          <p:nvPr/>
        </p:nvSpPr>
        <p:spPr>
          <a:xfrm>
            <a:off x="11494831" y="4773796"/>
            <a:ext cx="2465260" cy="677108"/>
          </a:xfrm>
          <a:prstGeom prst="rect">
            <a:avLst/>
          </a:prstGeom>
          <a:noFill/>
        </p:spPr>
        <p:txBody>
          <a:bodyPr wrap="square">
            <a:spAutoFit/>
          </a:bodyPr>
          <a:lstStyle/>
          <a:p>
            <a:pPr>
              <a:spcBef>
                <a:spcPct val="20000"/>
              </a:spcBef>
              <a:buClr>
                <a:schemeClr val="bg1"/>
              </a:buClr>
              <a:buSzPct val="70000"/>
              <a:buFont typeface="Wingdings" pitchFamily="2" charset="2"/>
              <a:buNone/>
              <a:defRPr/>
            </a:pPr>
            <a:r>
              <a:rPr lang="fr-FR" sz="2000" b="1" dirty="0"/>
              <a:t>Courchelettes</a:t>
            </a:r>
            <a:r>
              <a:rPr lang="fr-FR" sz="1800" b="1" dirty="0"/>
              <a:t> </a:t>
            </a:r>
            <a:r>
              <a:rPr lang="fr-FR" sz="1200" i="1" dirty="0"/>
              <a:t>(</a:t>
            </a:r>
            <a:r>
              <a:rPr lang="fr-FR" sz="1800" i="1" dirty="0"/>
              <a:t>59)</a:t>
            </a:r>
            <a:r>
              <a:rPr lang="fr-FR" sz="1800" b="1" dirty="0"/>
              <a:t> </a:t>
            </a:r>
            <a:endParaRPr lang="fr-FR" sz="1800" dirty="0"/>
          </a:p>
          <a:p>
            <a:pPr>
              <a:buClr>
                <a:srgbClr val="3EAF70"/>
              </a:buClr>
              <a:buFont typeface="Wingdings" pitchFamily="2" charset="2"/>
              <a:buChar char="§"/>
              <a:defRPr/>
            </a:pPr>
            <a:r>
              <a:rPr lang="fr-FR" sz="1800" dirty="0"/>
              <a:t> Produktionsstätte</a:t>
            </a:r>
          </a:p>
        </p:txBody>
      </p:sp>
      <p:grpSp>
        <p:nvGrpSpPr>
          <p:cNvPr id="27" name="Groupe 26">
            <a:extLst>
              <a:ext uri="{FF2B5EF4-FFF2-40B4-BE49-F238E27FC236}">
                <a16:creationId xmlns:a16="http://schemas.microsoft.com/office/drawing/2014/main" id="{2F8FA52B-0FBB-9B1E-0A6D-8AF2E6EB5FF7}"/>
              </a:ext>
            </a:extLst>
          </p:cNvPr>
          <p:cNvGrpSpPr/>
          <p:nvPr/>
        </p:nvGrpSpPr>
        <p:grpSpPr>
          <a:xfrm>
            <a:off x="9391200" y="3124200"/>
            <a:ext cx="2103631" cy="533399"/>
            <a:chOff x="4502601" y="1783596"/>
            <a:chExt cx="1555300" cy="265416"/>
          </a:xfrm>
        </p:grpSpPr>
        <p:cxnSp>
          <p:nvCxnSpPr>
            <p:cNvPr id="28" name="Connecteur droit 27">
              <a:extLst>
                <a:ext uri="{FF2B5EF4-FFF2-40B4-BE49-F238E27FC236}">
                  <a16:creationId xmlns:a16="http://schemas.microsoft.com/office/drawing/2014/main" id="{E9CCFAB3-CA07-61F8-0D84-C22C7240D654}"/>
                </a:ext>
              </a:extLst>
            </p:cNvPr>
            <p:cNvCxnSpPr/>
            <p:nvPr/>
          </p:nvCxnSpPr>
          <p:spPr>
            <a:xfrm flipH="1">
              <a:off x="4502601" y="1783596"/>
              <a:ext cx="173571" cy="265416"/>
            </a:xfrm>
            <a:prstGeom prst="line">
              <a:avLst/>
            </a:prstGeom>
            <a:ln w="19050">
              <a:solidFill>
                <a:srgbClr val="3EAF70"/>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CF8C7722-8DFE-B22B-E07A-7BFB6009CB4A}"/>
                </a:ext>
              </a:extLst>
            </p:cNvPr>
            <p:cNvCxnSpPr/>
            <p:nvPr/>
          </p:nvCxnSpPr>
          <p:spPr>
            <a:xfrm>
              <a:off x="4676172" y="1790699"/>
              <a:ext cx="1381729" cy="0"/>
            </a:xfrm>
            <a:prstGeom prst="line">
              <a:avLst/>
            </a:prstGeom>
            <a:ln w="19050">
              <a:solidFill>
                <a:srgbClr val="3EAF70"/>
              </a:solidFill>
            </a:ln>
          </p:spPr>
          <p:style>
            <a:lnRef idx="1">
              <a:schemeClr val="accent1"/>
            </a:lnRef>
            <a:fillRef idx="0">
              <a:schemeClr val="accent1"/>
            </a:fillRef>
            <a:effectRef idx="0">
              <a:schemeClr val="accent1"/>
            </a:effectRef>
            <a:fontRef idx="minor">
              <a:schemeClr val="tx1"/>
            </a:fontRef>
          </p:style>
        </p:cxnSp>
      </p:grpSp>
      <p:sp>
        <p:nvSpPr>
          <p:cNvPr id="30" name="Ellipse 29">
            <a:extLst>
              <a:ext uri="{FF2B5EF4-FFF2-40B4-BE49-F238E27FC236}">
                <a16:creationId xmlns:a16="http://schemas.microsoft.com/office/drawing/2014/main" id="{26C7CE03-69D4-573C-50AC-3235D0718F50}"/>
              </a:ext>
            </a:extLst>
          </p:cNvPr>
          <p:cNvSpPr/>
          <p:nvPr/>
        </p:nvSpPr>
        <p:spPr>
          <a:xfrm rot="4558431">
            <a:off x="9265399" y="3541894"/>
            <a:ext cx="251602" cy="267574"/>
          </a:xfrm>
          <a:prstGeom prst="ellipse">
            <a:avLst/>
          </a:prstGeom>
          <a:solidFill>
            <a:srgbClr val="3EAF7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descr="Une image contenant texte, route, plein air, ciel&#10;&#10;Description générée automatiquement">
            <a:extLst>
              <a:ext uri="{FF2B5EF4-FFF2-40B4-BE49-F238E27FC236}">
                <a16:creationId xmlns:a16="http://schemas.microsoft.com/office/drawing/2014/main" id="{69F9BB72-F110-07D7-BE95-49682ADEEC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94831" y="1295401"/>
            <a:ext cx="5713669" cy="3345850"/>
          </a:xfrm>
          <a:prstGeom prst="rect">
            <a:avLst/>
          </a:prstGeom>
          <a:ln w="28575">
            <a:solidFill>
              <a:srgbClr val="54AD6F"/>
            </a:solidFill>
          </a:ln>
        </p:spPr>
      </p:pic>
    </p:spTree>
    <p:extLst>
      <p:ext uri="{BB962C8B-B14F-4D97-AF65-F5344CB8AC3E}">
        <p14:creationId xmlns:p14="http://schemas.microsoft.com/office/powerpoint/2010/main" val="3298466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1A0A590C-60C8-8A44-CB54-627AFF041B3D}"/>
              </a:ext>
            </a:extLst>
          </p:cNvPr>
          <p:cNvSpPr>
            <a:spLocks noGrp="1"/>
          </p:cNvSpPr>
          <p:nvPr>
            <p:ph type="body" sz="quarter" idx="17"/>
          </p:nvPr>
        </p:nvSpPr>
        <p:spPr>
          <a:xfrm>
            <a:off x="0" y="76200"/>
            <a:ext cx="435511" cy="1138773"/>
          </a:xfrm>
        </p:spPr>
        <p:txBody>
          <a:bodyPr/>
          <a:lstStyle/>
          <a:p>
            <a:r>
              <a:rPr lang="1031" sz="5400" b="1" dirty="0">
                <a:ln w="19050">
                  <a:solidFill>
                    <a:schemeClr val="tx1"/>
                  </a:solidFill>
                </a:ln>
                <a:noFill/>
                <a:effectLst>
                  <a:outerShdw blurRad="38100" dist="38100" dir="2700000" algn="tl">
                    <a:srgbClr val="000000">
                      <a:alpha val="43137"/>
                    </a:srgbClr>
                  </a:outerShdw>
                </a:effectLst>
                <a:latin typeface="+mj-lt"/>
              </a:rPr>
              <a:t>1</a:t>
            </a:r>
          </a:p>
          <a:p>
            <a:endParaRPr lang="fr-FR" dirty="0"/>
          </a:p>
        </p:txBody>
      </p:sp>
      <p:pic>
        <p:nvPicPr>
          <p:cNvPr id="10" name="Image 9" descr="Une image contenant arbre, sombre, plante&#10;&#10;Description générée automatiquement">
            <a:extLst>
              <a:ext uri="{FF2B5EF4-FFF2-40B4-BE49-F238E27FC236}">
                <a16:creationId xmlns:a16="http://schemas.microsoft.com/office/drawing/2014/main" id="{2136243B-4407-89CB-C595-769E6D86F8E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26500" y="1236329"/>
            <a:ext cx="6629400" cy="4654836"/>
          </a:xfrm>
          <a:prstGeom prst="rect">
            <a:avLst/>
          </a:prstGeom>
        </p:spPr>
      </p:pic>
      <p:sp>
        <p:nvSpPr>
          <p:cNvPr id="12" name="ZoneTexte 11">
            <a:extLst>
              <a:ext uri="{FF2B5EF4-FFF2-40B4-BE49-F238E27FC236}">
                <a16:creationId xmlns:a16="http://schemas.microsoft.com/office/drawing/2014/main" id="{3E10871E-2C23-3F9B-3AF8-31D5F7AF221F}"/>
              </a:ext>
            </a:extLst>
          </p:cNvPr>
          <p:cNvSpPr txBox="1"/>
          <p:nvPr/>
        </p:nvSpPr>
        <p:spPr>
          <a:xfrm>
            <a:off x="458413" y="-80638"/>
            <a:ext cx="8671810" cy="1015663"/>
          </a:xfrm>
          <a:prstGeom prst="rect">
            <a:avLst/>
          </a:prstGeom>
          <a:noFill/>
        </p:spPr>
        <p:txBody>
          <a:bodyPr wrap="square">
            <a:spAutoFit/>
          </a:bodyPr>
          <a:lstStyle/>
          <a:p>
            <a:r>
              <a:rPr lang="fr-FR" sz="3200" b="1" dirty="0">
                <a:solidFill>
                  <a:srgbClr val="D70A1C"/>
                </a:solidFill>
              </a:rPr>
              <a:t>PRÄSENTATION</a:t>
            </a:r>
          </a:p>
          <a:p>
            <a:pPr>
              <a:defRPr b="0" i="0"/>
            </a:pPr>
            <a:r>
              <a:rPr lang="1031" sz="2800" b="1" dirty="0">
                <a:solidFill>
                  <a:srgbClr val="D70A1C"/>
                </a:solidFill>
              </a:rPr>
              <a:t>Niederlassungen in Europa</a:t>
            </a:r>
          </a:p>
        </p:txBody>
      </p:sp>
      <p:pic>
        <p:nvPicPr>
          <p:cNvPr id="13" name="Picture 18">
            <a:extLst>
              <a:ext uri="{FF2B5EF4-FFF2-40B4-BE49-F238E27FC236}">
                <a16:creationId xmlns:a16="http://schemas.microsoft.com/office/drawing/2014/main" id="{6E655E0C-408D-D856-FBA5-2879407B6349}"/>
              </a:ext>
            </a:extLst>
          </p:cNvPr>
          <p:cNvPicPr preferRelativeResize="0">
            <a:picLocks noChangeArrowheads="1"/>
          </p:cNvPicPr>
          <p:nvPr/>
        </p:nvPicPr>
        <p:blipFill>
          <a:blip r:embed="rId3">
            <a:extLst>
              <a:ext uri="{28A0092B-C50C-407E-A947-70E740481C1C}">
                <a14:useLocalDpi xmlns:a14="http://schemas.microsoft.com/office/drawing/2010/main"/>
              </a:ext>
            </a:extLst>
          </a:blip>
          <a:stretch>
            <a:fillRect/>
          </a:stretch>
        </p:blipFill>
        <p:spPr bwMode="auto">
          <a:xfrm>
            <a:off x="721401" y="1596508"/>
            <a:ext cx="3076939" cy="1827615"/>
          </a:xfrm>
          <a:prstGeom prst="rect">
            <a:avLst/>
          </a:prstGeom>
          <a:noFill/>
          <a:ln w="19050" algn="ctr">
            <a:solidFill>
              <a:srgbClr val="3EAF70"/>
            </a:solidFill>
            <a:miter lim="800000"/>
          </a:ln>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5ADDA78-95FE-BD81-BC36-270A94D5B7CE}"/>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720360" y="3886199"/>
            <a:ext cx="3076939" cy="1827615"/>
          </a:xfrm>
          <a:prstGeom prst="rect">
            <a:avLst/>
          </a:prstGeom>
          <a:noFill/>
          <a:ln w="19050">
            <a:solidFill>
              <a:srgbClr val="3EAF70"/>
            </a:solidFill>
          </a:ln>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ACB1ADC3-2D63-87F6-8E4F-5E3B767C7A39}"/>
              </a:ext>
            </a:extLst>
          </p:cNvPr>
          <p:cNvSpPr txBox="1"/>
          <p:nvPr/>
        </p:nvSpPr>
        <p:spPr>
          <a:xfrm>
            <a:off x="3926069" y="1511304"/>
            <a:ext cx="2057400" cy="984885"/>
          </a:xfrm>
          <a:prstGeom prst="rect">
            <a:avLst/>
          </a:prstGeom>
          <a:noFill/>
        </p:spPr>
        <p:txBody>
          <a:bodyPr wrap="square">
            <a:spAutoFit/>
          </a:bodyPr>
          <a:lstStyle/>
          <a:p>
            <a:pPr>
              <a:defRPr b="0" i="0"/>
            </a:pPr>
            <a:r>
              <a:rPr lang="1031" sz="2400" b="1" dirty="0">
                <a:solidFill>
                  <a:srgbClr val="465055"/>
                </a:solidFill>
              </a:rPr>
              <a:t>Axter Ltd</a:t>
            </a:r>
          </a:p>
          <a:p>
            <a:pPr>
              <a:defRPr b="0" i="0"/>
            </a:pPr>
            <a:r>
              <a:rPr lang="1031" sz="1400" i="1" dirty="0">
                <a:solidFill>
                  <a:srgbClr val="000000"/>
                </a:solidFill>
              </a:rPr>
              <a:t>Ipswich</a:t>
            </a:r>
            <a:endParaRPr lang="fr-FR" sz="1400" b="1" dirty="0">
              <a:solidFill>
                <a:srgbClr val="000000"/>
              </a:solidFill>
            </a:endParaRPr>
          </a:p>
          <a:p>
            <a:pPr>
              <a:defRPr b="0" i="0"/>
            </a:pPr>
            <a:r>
              <a:rPr lang="1031" sz="2000" b="1" dirty="0">
                <a:solidFill>
                  <a:srgbClr val="000000"/>
                </a:solidFill>
              </a:rPr>
              <a:t>Großbritannien</a:t>
            </a:r>
          </a:p>
        </p:txBody>
      </p:sp>
      <p:sp>
        <p:nvSpPr>
          <p:cNvPr id="18" name="ZoneTexte 17">
            <a:extLst>
              <a:ext uri="{FF2B5EF4-FFF2-40B4-BE49-F238E27FC236}">
                <a16:creationId xmlns:a16="http://schemas.microsoft.com/office/drawing/2014/main" id="{C7DA7178-C283-1BE4-E2CB-91B80E628F9C}"/>
              </a:ext>
            </a:extLst>
          </p:cNvPr>
          <p:cNvSpPr txBox="1"/>
          <p:nvPr/>
        </p:nvSpPr>
        <p:spPr>
          <a:xfrm>
            <a:off x="3958339" y="3869991"/>
            <a:ext cx="1823595" cy="984885"/>
          </a:xfrm>
          <a:prstGeom prst="rect">
            <a:avLst/>
          </a:prstGeom>
          <a:noFill/>
        </p:spPr>
        <p:txBody>
          <a:bodyPr wrap="square">
            <a:spAutoFit/>
          </a:bodyPr>
          <a:lstStyle/>
          <a:p>
            <a:pPr>
              <a:defRPr b="0" i="0"/>
            </a:pPr>
            <a:r>
              <a:rPr lang="1031" sz="2400" b="1" dirty="0">
                <a:solidFill>
                  <a:srgbClr val="465055"/>
                </a:solidFill>
              </a:rPr>
              <a:t>Sitz</a:t>
            </a:r>
          </a:p>
          <a:p>
            <a:pPr>
              <a:defRPr b="0" i="0"/>
            </a:pPr>
            <a:r>
              <a:rPr lang="1031" sz="1400" i="1" dirty="0">
                <a:solidFill>
                  <a:srgbClr val="000000"/>
                </a:solidFill>
              </a:rPr>
              <a:t>Paris 9. Arr.</a:t>
            </a:r>
            <a:r>
              <a:rPr lang="1031" sz="1400" i="0" dirty="0">
                <a:solidFill>
                  <a:srgbClr val="000000"/>
                </a:solidFill>
              </a:rPr>
              <a:t>  </a:t>
            </a:r>
            <a:br>
              <a:rPr lang="1031" sz="1800" i="1" dirty="0">
                <a:solidFill>
                  <a:srgbClr val="000000"/>
                </a:solidFill>
              </a:rPr>
            </a:br>
            <a:r>
              <a:rPr lang="1031" sz="2000" b="1" dirty="0">
                <a:solidFill>
                  <a:srgbClr val="000000"/>
                </a:solidFill>
              </a:rPr>
              <a:t>Frankreich</a:t>
            </a:r>
            <a:endParaRPr lang="1031" sz="2400" b="1" dirty="0">
              <a:solidFill>
                <a:srgbClr val="000000"/>
              </a:solidFill>
            </a:endParaRPr>
          </a:p>
        </p:txBody>
      </p:sp>
      <p:pic>
        <p:nvPicPr>
          <p:cNvPr id="20" name="Image 19">
            <a:extLst>
              <a:ext uri="{FF2B5EF4-FFF2-40B4-BE49-F238E27FC236}">
                <a16:creationId xmlns:a16="http://schemas.microsoft.com/office/drawing/2014/main" id="{96AEE685-C42B-15F2-4B90-DE46C2206280}"/>
              </a:ext>
            </a:extLst>
          </p:cNvPr>
          <p:cNvPicPr>
            <a:picLocks noChangeAspect="1"/>
          </p:cNvPicPr>
          <p:nvPr/>
        </p:nvPicPr>
        <p:blipFill>
          <a:blip r:embed="rId5"/>
          <a:stretch>
            <a:fillRect/>
          </a:stretch>
        </p:blipFill>
        <p:spPr>
          <a:xfrm>
            <a:off x="720359" y="5983545"/>
            <a:ext cx="3076940" cy="1941255"/>
          </a:xfrm>
          <a:prstGeom prst="rect">
            <a:avLst/>
          </a:prstGeom>
          <a:ln w="19050">
            <a:solidFill>
              <a:srgbClr val="54AD6F"/>
            </a:solidFill>
          </a:ln>
        </p:spPr>
      </p:pic>
      <p:sp>
        <p:nvSpPr>
          <p:cNvPr id="22" name="ZoneTexte 21">
            <a:extLst>
              <a:ext uri="{FF2B5EF4-FFF2-40B4-BE49-F238E27FC236}">
                <a16:creationId xmlns:a16="http://schemas.microsoft.com/office/drawing/2014/main" id="{EC545BA4-2F24-4B22-E1B0-897F1CB578DC}"/>
              </a:ext>
            </a:extLst>
          </p:cNvPr>
          <p:cNvSpPr txBox="1"/>
          <p:nvPr/>
        </p:nvSpPr>
        <p:spPr>
          <a:xfrm>
            <a:off x="3883492" y="5901158"/>
            <a:ext cx="2661795" cy="984885"/>
          </a:xfrm>
          <a:prstGeom prst="rect">
            <a:avLst/>
          </a:prstGeom>
          <a:noFill/>
        </p:spPr>
        <p:txBody>
          <a:bodyPr wrap="square">
            <a:spAutoFit/>
          </a:bodyPr>
          <a:lstStyle/>
          <a:p>
            <a:pPr>
              <a:defRPr b="0" i="0"/>
            </a:pPr>
            <a:r>
              <a:rPr lang="1031" sz="2400" b="1" dirty="0">
                <a:solidFill>
                  <a:srgbClr val="465055"/>
                </a:solidFill>
              </a:rPr>
              <a:t>Axter Iberica</a:t>
            </a:r>
            <a:endParaRPr lang="fr-FR" sz="2400" b="1" dirty="0">
              <a:solidFill>
                <a:srgbClr val="465055"/>
              </a:solidFill>
            </a:endParaRPr>
          </a:p>
          <a:p>
            <a:pPr>
              <a:defRPr b="0" i="0"/>
            </a:pPr>
            <a:r>
              <a:rPr lang="1031" sz="1400" i="1" dirty="0">
                <a:solidFill>
                  <a:srgbClr val="000000"/>
                </a:solidFill>
              </a:rPr>
              <a:t>La Gariga (Barcelona) </a:t>
            </a:r>
            <a:r>
              <a:rPr lang="1031" sz="2000" b="1" dirty="0">
                <a:solidFill>
                  <a:srgbClr val="000000"/>
                </a:solidFill>
              </a:rPr>
              <a:t>Spanien</a:t>
            </a:r>
            <a:endParaRPr lang="1031" sz="2400" b="1" dirty="0">
              <a:solidFill>
                <a:srgbClr val="000000"/>
              </a:solidFill>
            </a:endParaRPr>
          </a:p>
        </p:txBody>
      </p:sp>
      <p:pic>
        <p:nvPicPr>
          <p:cNvPr id="23" name="Image 22">
            <a:extLst>
              <a:ext uri="{FF2B5EF4-FFF2-40B4-BE49-F238E27FC236}">
                <a16:creationId xmlns:a16="http://schemas.microsoft.com/office/drawing/2014/main" id="{8168B2C1-464C-58AF-6706-70E014D82056}"/>
              </a:ext>
            </a:extLst>
          </p:cNvPr>
          <p:cNvPicPr>
            <a:picLocks noChangeAspect="1"/>
          </p:cNvPicPr>
          <p:nvPr/>
        </p:nvPicPr>
        <p:blipFill>
          <a:blip r:embed="rId6"/>
          <a:stretch>
            <a:fillRect/>
          </a:stretch>
        </p:blipFill>
        <p:spPr>
          <a:xfrm>
            <a:off x="7639782" y="5976970"/>
            <a:ext cx="3200400" cy="1941255"/>
          </a:xfrm>
          <a:prstGeom prst="rect">
            <a:avLst/>
          </a:prstGeom>
          <a:ln w="19050">
            <a:solidFill>
              <a:srgbClr val="54AD6F"/>
            </a:solidFill>
          </a:ln>
        </p:spPr>
      </p:pic>
      <p:pic>
        <p:nvPicPr>
          <p:cNvPr id="24" name="Image 23">
            <a:extLst>
              <a:ext uri="{FF2B5EF4-FFF2-40B4-BE49-F238E27FC236}">
                <a16:creationId xmlns:a16="http://schemas.microsoft.com/office/drawing/2014/main" id="{2CB65AF9-8B4A-C196-FE2A-E9C006EB4A1D}"/>
              </a:ext>
            </a:extLst>
          </p:cNvPr>
          <p:cNvPicPr>
            <a:picLocks noChangeAspect="1"/>
          </p:cNvPicPr>
          <p:nvPr/>
        </p:nvPicPr>
        <p:blipFill>
          <a:blip r:embed="rId7"/>
          <a:stretch>
            <a:fillRect/>
          </a:stretch>
        </p:blipFill>
        <p:spPr>
          <a:xfrm>
            <a:off x="13464708" y="5983545"/>
            <a:ext cx="2981792" cy="1941255"/>
          </a:xfrm>
          <a:prstGeom prst="rect">
            <a:avLst/>
          </a:prstGeom>
          <a:ln w="19050">
            <a:solidFill>
              <a:srgbClr val="54AD6F"/>
            </a:solidFill>
          </a:ln>
        </p:spPr>
      </p:pic>
      <p:sp>
        <p:nvSpPr>
          <p:cNvPr id="26" name="ZoneTexte 25">
            <a:extLst>
              <a:ext uri="{FF2B5EF4-FFF2-40B4-BE49-F238E27FC236}">
                <a16:creationId xmlns:a16="http://schemas.microsoft.com/office/drawing/2014/main" id="{BBD5C8BC-0A07-E155-2BD0-82BA9C2A62EE}"/>
              </a:ext>
            </a:extLst>
          </p:cNvPr>
          <p:cNvSpPr txBox="1"/>
          <p:nvPr/>
        </p:nvSpPr>
        <p:spPr>
          <a:xfrm>
            <a:off x="7602098" y="7918225"/>
            <a:ext cx="2981792" cy="984885"/>
          </a:xfrm>
          <a:prstGeom prst="rect">
            <a:avLst/>
          </a:prstGeom>
          <a:noFill/>
        </p:spPr>
        <p:txBody>
          <a:bodyPr wrap="square">
            <a:spAutoFit/>
          </a:bodyPr>
          <a:lstStyle/>
          <a:p>
            <a:pPr eaLnBrk="1" hangingPunct="1">
              <a:defRPr b="0" i="0"/>
            </a:pPr>
            <a:r>
              <a:rPr lang="1031" sz="2400" b="1" dirty="0">
                <a:solidFill>
                  <a:srgbClr val="465055"/>
                </a:solidFill>
              </a:rPr>
              <a:t>AXTER ILLZACH</a:t>
            </a:r>
            <a:br>
              <a:rPr lang="1031" sz="1600" b="1" dirty="0">
                <a:solidFill>
                  <a:srgbClr val="00B050"/>
                </a:solidFill>
              </a:rPr>
            </a:br>
            <a:r>
              <a:rPr lang="1031" sz="1400" i="1" dirty="0">
                <a:solidFill>
                  <a:srgbClr val="000000"/>
                </a:solidFill>
              </a:rPr>
              <a:t>Illzach</a:t>
            </a:r>
            <a:r>
              <a:rPr lang="1031" sz="1100" i="1" dirty="0">
                <a:solidFill>
                  <a:srgbClr val="000000"/>
                </a:solidFill>
              </a:rPr>
              <a:t> </a:t>
            </a:r>
            <a:br>
              <a:rPr lang="1031" sz="1100" i="1" dirty="0">
                <a:solidFill>
                  <a:srgbClr val="000000"/>
                </a:solidFill>
              </a:rPr>
            </a:br>
            <a:r>
              <a:rPr lang="1031" sz="2000" b="1" dirty="0">
                <a:solidFill>
                  <a:srgbClr val="000000"/>
                </a:solidFill>
              </a:rPr>
              <a:t>Frankreich</a:t>
            </a:r>
            <a:endParaRPr lang="1031" sz="1400" b="1" dirty="0">
              <a:solidFill>
                <a:srgbClr val="000000"/>
              </a:solidFill>
            </a:endParaRPr>
          </a:p>
        </p:txBody>
      </p:sp>
      <p:sp>
        <p:nvSpPr>
          <p:cNvPr id="28" name="ZoneTexte 27">
            <a:extLst>
              <a:ext uri="{FF2B5EF4-FFF2-40B4-BE49-F238E27FC236}">
                <a16:creationId xmlns:a16="http://schemas.microsoft.com/office/drawing/2014/main" id="{5DD14C2A-7112-78E9-B956-C1E51C38ECA8}"/>
              </a:ext>
            </a:extLst>
          </p:cNvPr>
          <p:cNvSpPr txBox="1"/>
          <p:nvPr/>
        </p:nvSpPr>
        <p:spPr>
          <a:xfrm>
            <a:off x="13415159" y="7916976"/>
            <a:ext cx="3223406" cy="984885"/>
          </a:xfrm>
          <a:prstGeom prst="rect">
            <a:avLst/>
          </a:prstGeom>
          <a:noFill/>
        </p:spPr>
        <p:txBody>
          <a:bodyPr wrap="square">
            <a:spAutoFit/>
          </a:bodyPr>
          <a:lstStyle/>
          <a:p>
            <a:pPr>
              <a:defRPr b="0" i="0"/>
            </a:pPr>
            <a:r>
              <a:rPr lang="1031" sz="2400" b="1" dirty="0">
                <a:solidFill>
                  <a:srgbClr val="465055"/>
                </a:solidFill>
              </a:rPr>
              <a:t>Axter CZ s.r.o</a:t>
            </a:r>
            <a:endParaRPr lang="fr-FR" sz="2400" b="1" dirty="0">
              <a:solidFill>
                <a:srgbClr val="465055"/>
              </a:solidFill>
            </a:endParaRPr>
          </a:p>
          <a:p>
            <a:pPr>
              <a:defRPr b="0" i="0"/>
            </a:pPr>
            <a:r>
              <a:rPr lang="1031" sz="1400" i="1" dirty="0">
                <a:solidFill>
                  <a:srgbClr val="000000"/>
                </a:solidFill>
              </a:rPr>
              <a:t>Prag</a:t>
            </a:r>
            <a:endParaRPr lang="fr-FR" sz="1400" b="1" dirty="0">
              <a:solidFill>
                <a:srgbClr val="000000"/>
              </a:solidFill>
            </a:endParaRPr>
          </a:p>
          <a:p>
            <a:pPr>
              <a:defRPr b="0" i="0"/>
            </a:pPr>
            <a:r>
              <a:rPr lang="1031" sz="2000" b="1" dirty="0">
                <a:solidFill>
                  <a:srgbClr val="000000"/>
                </a:solidFill>
              </a:rPr>
              <a:t>Tschechische Republik</a:t>
            </a:r>
          </a:p>
        </p:txBody>
      </p:sp>
      <p:cxnSp>
        <p:nvCxnSpPr>
          <p:cNvPr id="29" name="Connecteur droit 28">
            <a:extLst>
              <a:ext uri="{FF2B5EF4-FFF2-40B4-BE49-F238E27FC236}">
                <a16:creationId xmlns:a16="http://schemas.microsoft.com/office/drawing/2014/main" id="{5D7F6A58-1BFA-3C80-01B2-C5E5BB862663}"/>
              </a:ext>
            </a:extLst>
          </p:cNvPr>
          <p:cNvCxnSpPr>
            <a:cxnSpLocks/>
          </p:cNvCxnSpPr>
          <p:nvPr/>
        </p:nvCxnSpPr>
        <p:spPr>
          <a:xfrm>
            <a:off x="6139252" y="2517488"/>
            <a:ext cx="4211248" cy="1334954"/>
          </a:xfrm>
          <a:prstGeom prst="line">
            <a:avLst/>
          </a:prstGeom>
          <a:ln w="19050">
            <a:solidFill>
              <a:srgbClr val="3EAF70"/>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09E2BAFB-A8A1-5CCE-F23D-1C5E114EA0CF}"/>
              </a:ext>
            </a:extLst>
          </p:cNvPr>
          <p:cNvCxnSpPr>
            <a:cxnSpLocks/>
            <a:stCxn id="13" idx="3"/>
          </p:cNvCxnSpPr>
          <p:nvPr/>
        </p:nvCxnSpPr>
        <p:spPr>
          <a:xfrm>
            <a:off x="3798340" y="2510316"/>
            <a:ext cx="2340912" cy="7172"/>
          </a:xfrm>
          <a:prstGeom prst="line">
            <a:avLst/>
          </a:prstGeom>
          <a:ln w="19050">
            <a:solidFill>
              <a:srgbClr val="3EAF70"/>
            </a:solidFill>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1BEAF83D-A506-5D22-0B3E-3BF6F0AFDFA4}"/>
              </a:ext>
            </a:extLst>
          </p:cNvPr>
          <p:cNvSpPr/>
          <p:nvPr/>
        </p:nvSpPr>
        <p:spPr>
          <a:xfrm>
            <a:off x="10274300" y="3733799"/>
            <a:ext cx="152399" cy="204448"/>
          </a:xfrm>
          <a:prstGeom prst="ellipse">
            <a:avLst/>
          </a:prstGeom>
          <a:solidFill>
            <a:srgbClr val="3EAF7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5" name="Connecteur droit 34">
            <a:extLst>
              <a:ext uri="{FF2B5EF4-FFF2-40B4-BE49-F238E27FC236}">
                <a16:creationId xmlns:a16="http://schemas.microsoft.com/office/drawing/2014/main" id="{8A12C3B1-D89F-E9CE-3596-8F2815D36F5A}"/>
              </a:ext>
            </a:extLst>
          </p:cNvPr>
          <p:cNvCxnSpPr>
            <a:cxnSpLocks/>
          </p:cNvCxnSpPr>
          <p:nvPr/>
        </p:nvCxnSpPr>
        <p:spPr>
          <a:xfrm>
            <a:off x="3817950" y="4267200"/>
            <a:ext cx="6456350" cy="0"/>
          </a:xfrm>
          <a:prstGeom prst="line">
            <a:avLst/>
          </a:prstGeom>
          <a:ln w="19050">
            <a:solidFill>
              <a:srgbClr val="3EAF70"/>
            </a:solidFill>
          </a:ln>
        </p:spPr>
        <p:style>
          <a:lnRef idx="1">
            <a:schemeClr val="accent1"/>
          </a:lnRef>
          <a:fillRef idx="0">
            <a:schemeClr val="accent1"/>
          </a:fillRef>
          <a:effectRef idx="0">
            <a:schemeClr val="accent1"/>
          </a:effectRef>
          <a:fontRef idx="minor">
            <a:schemeClr val="tx1"/>
          </a:fontRef>
        </p:style>
      </p:cxnSp>
      <p:sp>
        <p:nvSpPr>
          <p:cNvPr id="37" name="Ellipse 36">
            <a:extLst>
              <a:ext uri="{FF2B5EF4-FFF2-40B4-BE49-F238E27FC236}">
                <a16:creationId xmlns:a16="http://schemas.microsoft.com/office/drawing/2014/main" id="{9CCECCA0-C2AE-AAED-31F7-45D0855DAE08}"/>
              </a:ext>
            </a:extLst>
          </p:cNvPr>
          <p:cNvSpPr/>
          <p:nvPr/>
        </p:nvSpPr>
        <p:spPr>
          <a:xfrm>
            <a:off x="10218337" y="4174193"/>
            <a:ext cx="152399" cy="204448"/>
          </a:xfrm>
          <a:prstGeom prst="ellipse">
            <a:avLst/>
          </a:prstGeom>
          <a:solidFill>
            <a:srgbClr val="3EAF7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8" name="Connecteur droit 37">
            <a:extLst>
              <a:ext uri="{FF2B5EF4-FFF2-40B4-BE49-F238E27FC236}">
                <a16:creationId xmlns:a16="http://schemas.microsoft.com/office/drawing/2014/main" id="{F9E009E3-F661-1C8D-BE47-656DE1CF5326}"/>
              </a:ext>
            </a:extLst>
          </p:cNvPr>
          <p:cNvCxnSpPr>
            <a:cxnSpLocks/>
          </p:cNvCxnSpPr>
          <p:nvPr/>
        </p:nvCxnSpPr>
        <p:spPr>
          <a:xfrm flipV="1">
            <a:off x="5825501" y="5102022"/>
            <a:ext cx="4021884" cy="1451178"/>
          </a:xfrm>
          <a:prstGeom prst="line">
            <a:avLst/>
          </a:prstGeom>
          <a:ln w="19050">
            <a:solidFill>
              <a:srgbClr val="3EAF70"/>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49528CC0-B25F-7793-82FA-8472E5368AE5}"/>
              </a:ext>
            </a:extLst>
          </p:cNvPr>
          <p:cNvCxnSpPr>
            <a:cxnSpLocks/>
          </p:cNvCxnSpPr>
          <p:nvPr/>
        </p:nvCxnSpPr>
        <p:spPr>
          <a:xfrm>
            <a:off x="3817950" y="6553200"/>
            <a:ext cx="2036431" cy="0"/>
          </a:xfrm>
          <a:prstGeom prst="line">
            <a:avLst/>
          </a:prstGeom>
          <a:ln w="19050">
            <a:solidFill>
              <a:srgbClr val="3EAF70"/>
            </a:solidFill>
          </a:ln>
        </p:spPr>
        <p:style>
          <a:lnRef idx="1">
            <a:schemeClr val="accent1"/>
          </a:lnRef>
          <a:fillRef idx="0">
            <a:schemeClr val="accent1"/>
          </a:fillRef>
          <a:effectRef idx="0">
            <a:schemeClr val="accent1"/>
          </a:effectRef>
          <a:fontRef idx="minor">
            <a:schemeClr val="tx1"/>
          </a:fontRef>
        </p:style>
      </p:cxnSp>
      <p:sp>
        <p:nvSpPr>
          <p:cNvPr id="43" name="Ellipse 42">
            <a:extLst>
              <a:ext uri="{FF2B5EF4-FFF2-40B4-BE49-F238E27FC236}">
                <a16:creationId xmlns:a16="http://schemas.microsoft.com/office/drawing/2014/main" id="{5DA36D43-4A1D-B7CD-3560-99A7DD3EFA04}"/>
              </a:ext>
            </a:extLst>
          </p:cNvPr>
          <p:cNvSpPr/>
          <p:nvPr/>
        </p:nvSpPr>
        <p:spPr>
          <a:xfrm>
            <a:off x="9847385" y="4956510"/>
            <a:ext cx="152399" cy="204448"/>
          </a:xfrm>
          <a:prstGeom prst="ellipse">
            <a:avLst/>
          </a:prstGeom>
          <a:solidFill>
            <a:srgbClr val="3EAF7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4" name="Connecteur droit 43">
            <a:extLst>
              <a:ext uri="{FF2B5EF4-FFF2-40B4-BE49-F238E27FC236}">
                <a16:creationId xmlns:a16="http://schemas.microsoft.com/office/drawing/2014/main" id="{898A04FB-59B6-CE45-FC4C-D1AAEEB3C4BE}"/>
              </a:ext>
            </a:extLst>
          </p:cNvPr>
          <p:cNvCxnSpPr>
            <a:cxnSpLocks/>
          </p:cNvCxnSpPr>
          <p:nvPr/>
        </p:nvCxnSpPr>
        <p:spPr>
          <a:xfrm>
            <a:off x="10650481" y="4378641"/>
            <a:ext cx="0" cy="1571014"/>
          </a:xfrm>
          <a:prstGeom prst="line">
            <a:avLst/>
          </a:prstGeom>
          <a:ln w="19050">
            <a:solidFill>
              <a:srgbClr val="3EAF70"/>
            </a:solidFill>
          </a:ln>
        </p:spPr>
        <p:style>
          <a:lnRef idx="1">
            <a:schemeClr val="accent1"/>
          </a:lnRef>
          <a:fillRef idx="0">
            <a:schemeClr val="accent1"/>
          </a:fillRef>
          <a:effectRef idx="0">
            <a:schemeClr val="accent1"/>
          </a:effectRef>
          <a:fontRef idx="minor">
            <a:schemeClr val="tx1"/>
          </a:fontRef>
        </p:style>
      </p:cxnSp>
      <p:sp>
        <p:nvSpPr>
          <p:cNvPr id="49" name="Ellipse 48">
            <a:extLst>
              <a:ext uri="{FF2B5EF4-FFF2-40B4-BE49-F238E27FC236}">
                <a16:creationId xmlns:a16="http://schemas.microsoft.com/office/drawing/2014/main" id="{87F55708-8075-DD15-20AB-DD052190758D}"/>
              </a:ext>
            </a:extLst>
          </p:cNvPr>
          <p:cNvSpPr/>
          <p:nvPr/>
        </p:nvSpPr>
        <p:spPr>
          <a:xfrm>
            <a:off x="10570155" y="4217373"/>
            <a:ext cx="152399" cy="204448"/>
          </a:xfrm>
          <a:prstGeom prst="ellipse">
            <a:avLst/>
          </a:prstGeom>
          <a:solidFill>
            <a:srgbClr val="3EAF7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0" name="Connecteur droit 49">
            <a:extLst>
              <a:ext uri="{FF2B5EF4-FFF2-40B4-BE49-F238E27FC236}">
                <a16:creationId xmlns:a16="http://schemas.microsoft.com/office/drawing/2014/main" id="{ACF0EBA9-55A4-67BE-2081-7EF193C1E411}"/>
              </a:ext>
            </a:extLst>
          </p:cNvPr>
          <p:cNvCxnSpPr>
            <a:cxnSpLocks/>
          </p:cNvCxnSpPr>
          <p:nvPr/>
        </p:nvCxnSpPr>
        <p:spPr>
          <a:xfrm flipH="1" flipV="1">
            <a:off x="11525650" y="4378641"/>
            <a:ext cx="588741" cy="1813828"/>
          </a:xfrm>
          <a:prstGeom prst="line">
            <a:avLst/>
          </a:prstGeom>
          <a:ln w="19050">
            <a:solidFill>
              <a:srgbClr val="3EAF70"/>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7BC3F78B-FB38-D639-13D8-FD31E191617B}"/>
              </a:ext>
            </a:extLst>
          </p:cNvPr>
          <p:cNvCxnSpPr>
            <a:cxnSpLocks/>
          </p:cNvCxnSpPr>
          <p:nvPr/>
        </p:nvCxnSpPr>
        <p:spPr>
          <a:xfrm flipH="1">
            <a:off x="12114391" y="6192469"/>
            <a:ext cx="1300768" cy="0"/>
          </a:xfrm>
          <a:prstGeom prst="line">
            <a:avLst/>
          </a:prstGeom>
          <a:ln w="19050">
            <a:solidFill>
              <a:srgbClr val="3EAF70"/>
            </a:solidFill>
          </a:ln>
        </p:spPr>
        <p:style>
          <a:lnRef idx="1">
            <a:schemeClr val="accent1"/>
          </a:lnRef>
          <a:fillRef idx="0">
            <a:schemeClr val="accent1"/>
          </a:fillRef>
          <a:effectRef idx="0">
            <a:schemeClr val="accent1"/>
          </a:effectRef>
          <a:fontRef idx="minor">
            <a:schemeClr val="tx1"/>
          </a:fontRef>
        </p:style>
      </p:cxnSp>
      <p:sp>
        <p:nvSpPr>
          <p:cNvPr id="57" name="Ellipse 56">
            <a:extLst>
              <a:ext uri="{FF2B5EF4-FFF2-40B4-BE49-F238E27FC236}">
                <a16:creationId xmlns:a16="http://schemas.microsoft.com/office/drawing/2014/main" id="{AC977A0B-2616-6D6E-E304-FB1367779E0E}"/>
              </a:ext>
            </a:extLst>
          </p:cNvPr>
          <p:cNvSpPr/>
          <p:nvPr/>
        </p:nvSpPr>
        <p:spPr>
          <a:xfrm>
            <a:off x="11453578" y="4276417"/>
            <a:ext cx="199416" cy="204448"/>
          </a:xfrm>
          <a:prstGeom prst="ellipse">
            <a:avLst/>
          </a:prstGeom>
          <a:solidFill>
            <a:srgbClr val="3EAF7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00344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5886D429-BBB2-8992-4175-04F074F64E04}"/>
              </a:ext>
            </a:extLst>
          </p:cNvPr>
          <p:cNvSpPr>
            <a:spLocks noGrp="1"/>
          </p:cNvSpPr>
          <p:nvPr>
            <p:ph type="body" sz="quarter" idx="17"/>
          </p:nvPr>
        </p:nvSpPr>
        <p:spPr>
          <a:xfrm>
            <a:off x="-850900" y="-7207"/>
            <a:ext cx="1404000" cy="1138773"/>
          </a:xfrm>
        </p:spPr>
        <p:txBody>
          <a:bodyPr/>
          <a:lstStyle/>
          <a:p>
            <a:r>
              <a:rPr lang="1031" sz="5400" b="1" dirty="0">
                <a:ln w="19050">
                  <a:solidFill>
                    <a:schemeClr val="tx1"/>
                  </a:solidFill>
                </a:ln>
                <a:noFill/>
                <a:effectLst>
                  <a:outerShdw blurRad="38100" dist="38100" dir="2700000" algn="tl">
                    <a:srgbClr val="000000">
                      <a:alpha val="43137"/>
                    </a:srgbClr>
                  </a:outerShdw>
                </a:effectLst>
                <a:latin typeface="+mj-lt"/>
              </a:rPr>
              <a:t>1</a:t>
            </a:r>
          </a:p>
          <a:p>
            <a:endParaRPr lang="fr-FR" dirty="0"/>
          </a:p>
        </p:txBody>
      </p:sp>
      <p:pic>
        <p:nvPicPr>
          <p:cNvPr id="15" name="Image 14" descr="Une image contenant carte&#10;&#10;Description générée automatiquement">
            <a:extLst>
              <a:ext uri="{FF2B5EF4-FFF2-40B4-BE49-F238E27FC236}">
                <a16:creationId xmlns:a16="http://schemas.microsoft.com/office/drawing/2014/main" id="{77B71873-C60B-ABE1-FCDA-DCEFD58136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76468" y="1541023"/>
            <a:ext cx="12115800" cy="5334000"/>
          </a:xfrm>
          <a:prstGeom prst="rect">
            <a:avLst/>
          </a:prstGeom>
        </p:spPr>
      </p:pic>
      <p:sp>
        <p:nvSpPr>
          <p:cNvPr id="17" name="ZoneTexte 16">
            <a:extLst>
              <a:ext uri="{FF2B5EF4-FFF2-40B4-BE49-F238E27FC236}">
                <a16:creationId xmlns:a16="http://schemas.microsoft.com/office/drawing/2014/main" id="{42502B9F-70F6-10F5-82BC-30218586283F}"/>
              </a:ext>
            </a:extLst>
          </p:cNvPr>
          <p:cNvSpPr txBox="1"/>
          <p:nvPr/>
        </p:nvSpPr>
        <p:spPr>
          <a:xfrm>
            <a:off x="749300" y="-76945"/>
            <a:ext cx="7597514" cy="1292662"/>
          </a:xfrm>
          <a:prstGeom prst="rect">
            <a:avLst/>
          </a:prstGeom>
          <a:noFill/>
        </p:spPr>
        <p:txBody>
          <a:bodyPr wrap="square">
            <a:spAutoFit/>
          </a:bodyPr>
          <a:lstStyle/>
          <a:p>
            <a:r>
              <a:rPr lang="fr-FR" sz="3200" b="1" dirty="0">
                <a:solidFill>
                  <a:srgbClr val="D70A1C"/>
                </a:solidFill>
              </a:rPr>
              <a:t>PRÄSENTATION</a:t>
            </a:r>
          </a:p>
          <a:p>
            <a:pPr>
              <a:defRPr b="0" i="0"/>
            </a:pPr>
            <a:r>
              <a:rPr lang="1031" sz="2800" b="1" dirty="0">
                <a:solidFill>
                  <a:srgbClr val="D70A1C"/>
                </a:solidFill>
              </a:rPr>
              <a:t>Niederlassungen auf internationaler Ebene</a:t>
            </a:r>
          </a:p>
          <a:p>
            <a:pPr>
              <a:defRPr b="0" i="0"/>
            </a:pPr>
            <a:endParaRPr lang="1031" sz="1800" b="1" dirty="0">
              <a:solidFill>
                <a:srgbClr val="D70A1C"/>
              </a:solidFill>
            </a:endParaRPr>
          </a:p>
        </p:txBody>
      </p:sp>
      <p:pic>
        <p:nvPicPr>
          <p:cNvPr id="18" name="Image 17">
            <a:extLst>
              <a:ext uri="{FF2B5EF4-FFF2-40B4-BE49-F238E27FC236}">
                <a16:creationId xmlns:a16="http://schemas.microsoft.com/office/drawing/2014/main" id="{A7A82984-2F1F-B884-67F6-901343DFB90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9700" y="2371125"/>
            <a:ext cx="3036768" cy="1572096"/>
          </a:xfrm>
          <a:prstGeom prst="rect">
            <a:avLst/>
          </a:prstGeom>
          <a:ln w="19050">
            <a:solidFill>
              <a:srgbClr val="3EAF70"/>
            </a:solidFill>
          </a:ln>
        </p:spPr>
      </p:pic>
      <p:pic>
        <p:nvPicPr>
          <p:cNvPr id="19" name="Image 18">
            <a:extLst>
              <a:ext uri="{FF2B5EF4-FFF2-40B4-BE49-F238E27FC236}">
                <a16:creationId xmlns:a16="http://schemas.microsoft.com/office/drawing/2014/main" id="{0730D585-8037-25CB-95F4-248692D39E1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44207" y="5863376"/>
            <a:ext cx="1676400" cy="2243999"/>
          </a:xfrm>
          <a:prstGeom prst="rect">
            <a:avLst/>
          </a:prstGeom>
          <a:ln w="19050">
            <a:solidFill>
              <a:srgbClr val="3EAF70"/>
            </a:solidFill>
          </a:ln>
        </p:spPr>
      </p:pic>
      <p:pic>
        <p:nvPicPr>
          <p:cNvPr id="20" name="Image 19">
            <a:extLst>
              <a:ext uri="{FF2B5EF4-FFF2-40B4-BE49-F238E27FC236}">
                <a16:creationId xmlns:a16="http://schemas.microsoft.com/office/drawing/2014/main" id="{702DBDE2-AB87-8FDA-3ADA-D7261B04E2E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969500" y="5863376"/>
            <a:ext cx="1828800" cy="2674507"/>
          </a:xfrm>
          <a:prstGeom prst="rect">
            <a:avLst/>
          </a:prstGeom>
          <a:ln w="19050">
            <a:solidFill>
              <a:srgbClr val="3EAF70"/>
            </a:solidFill>
          </a:ln>
        </p:spPr>
      </p:pic>
      <p:sp>
        <p:nvSpPr>
          <p:cNvPr id="22" name="ZoneTexte 21">
            <a:extLst>
              <a:ext uri="{FF2B5EF4-FFF2-40B4-BE49-F238E27FC236}">
                <a16:creationId xmlns:a16="http://schemas.microsoft.com/office/drawing/2014/main" id="{D483B00D-64FC-28CF-D599-0B0EBDE99E35}"/>
              </a:ext>
            </a:extLst>
          </p:cNvPr>
          <p:cNvSpPr txBox="1"/>
          <p:nvPr/>
        </p:nvSpPr>
        <p:spPr>
          <a:xfrm>
            <a:off x="14782" y="3988860"/>
            <a:ext cx="4114800" cy="1077218"/>
          </a:xfrm>
          <a:prstGeom prst="rect">
            <a:avLst/>
          </a:prstGeom>
          <a:noFill/>
        </p:spPr>
        <p:txBody>
          <a:bodyPr wrap="square">
            <a:spAutoFit/>
          </a:bodyPr>
          <a:lstStyle/>
          <a:p>
            <a:pPr>
              <a:defRPr b="0" i="0"/>
            </a:pPr>
            <a:r>
              <a:rPr lang="1031" sz="2800" b="1" dirty="0">
                <a:solidFill>
                  <a:srgbClr val="465055"/>
                </a:solidFill>
              </a:rPr>
              <a:t>Axter Coletanche</a:t>
            </a:r>
            <a:r>
              <a:rPr lang="1031" sz="2800" b="1" baseline="30000" dirty="0">
                <a:solidFill>
                  <a:srgbClr val="465055"/>
                </a:solidFill>
              </a:rPr>
              <a:t>®</a:t>
            </a:r>
            <a:r>
              <a:rPr lang="1031" sz="2800" b="1" dirty="0">
                <a:solidFill>
                  <a:srgbClr val="465055"/>
                </a:solidFill>
              </a:rPr>
              <a:t> Inc.</a:t>
            </a:r>
          </a:p>
          <a:p>
            <a:pPr eaLnBrk="1" hangingPunct="1">
              <a:defRPr b="0" i="0"/>
            </a:pPr>
            <a:r>
              <a:rPr lang="1031" sz="1600" i="1" dirty="0">
                <a:solidFill>
                  <a:srgbClr val="000000"/>
                </a:solidFill>
              </a:rPr>
              <a:t>Montreal</a:t>
            </a:r>
            <a:br>
              <a:rPr lang="1031" sz="2000" b="1" dirty="0"/>
            </a:br>
            <a:r>
              <a:rPr lang="1031" sz="2000" b="1" dirty="0"/>
              <a:t>Kanada</a:t>
            </a:r>
          </a:p>
        </p:txBody>
      </p:sp>
      <p:sp>
        <p:nvSpPr>
          <p:cNvPr id="24" name="ZoneTexte 23">
            <a:extLst>
              <a:ext uri="{FF2B5EF4-FFF2-40B4-BE49-F238E27FC236}">
                <a16:creationId xmlns:a16="http://schemas.microsoft.com/office/drawing/2014/main" id="{F6EA2703-BB5B-4771-72EF-CC77CABFEDBF}"/>
              </a:ext>
            </a:extLst>
          </p:cNvPr>
          <p:cNvSpPr txBox="1"/>
          <p:nvPr/>
        </p:nvSpPr>
        <p:spPr>
          <a:xfrm>
            <a:off x="3520607" y="7060935"/>
            <a:ext cx="4332146" cy="1046440"/>
          </a:xfrm>
          <a:prstGeom prst="rect">
            <a:avLst/>
          </a:prstGeom>
          <a:noFill/>
        </p:spPr>
        <p:txBody>
          <a:bodyPr wrap="square">
            <a:spAutoFit/>
          </a:bodyPr>
          <a:lstStyle/>
          <a:p>
            <a:pPr>
              <a:defRPr b="0" i="0"/>
            </a:pPr>
            <a:r>
              <a:rPr lang="1031" sz="2800" b="1" dirty="0">
                <a:solidFill>
                  <a:srgbClr val="465055"/>
                </a:solidFill>
              </a:rPr>
              <a:t>Axter Coletanche</a:t>
            </a:r>
            <a:r>
              <a:rPr lang="1031" sz="2800" b="1" baseline="30000" dirty="0">
                <a:solidFill>
                  <a:srgbClr val="465055"/>
                </a:solidFill>
              </a:rPr>
              <a:t>®</a:t>
            </a:r>
            <a:r>
              <a:rPr lang="1031" sz="2800" b="1" dirty="0">
                <a:solidFill>
                  <a:srgbClr val="465055"/>
                </a:solidFill>
              </a:rPr>
              <a:t> Chili</a:t>
            </a:r>
          </a:p>
          <a:p>
            <a:pPr>
              <a:defRPr b="0" i="0"/>
            </a:pPr>
            <a:r>
              <a:rPr lang="1031" sz="1600" i="1" dirty="0">
                <a:solidFill>
                  <a:srgbClr val="000000"/>
                </a:solidFill>
              </a:rPr>
              <a:t>Santiago de Chile</a:t>
            </a:r>
            <a:endParaRPr lang="fr-FR" sz="1600" b="1" dirty="0">
              <a:solidFill>
                <a:srgbClr val="000000"/>
              </a:solidFill>
            </a:endParaRPr>
          </a:p>
          <a:p>
            <a:pPr>
              <a:defRPr b="0" i="0"/>
            </a:pPr>
            <a:r>
              <a:rPr lang="1031" b="1" dirty="0">
                <a:solidFill>
                  <a:srgbClr val="000000"/>
                </a:solidFill>
              </a:rPr>
              <a:t>Chile</a:t>
            </a:r>
          </a:p>
        </p:txBody>
      </p:sp>
      <p:sp>
        <p:nvSpPr>
          <p:cNvPr id="26" name="ZoneTexte 25">
            <a:extLst>
              <a:ext uri="{FF2B5EF4-FFF2-40B4-BE49-F238E27FC236}">
                <a16:creationId xmlns:a16="http://schemas.microsoft.com/office/drawing/2014/main" id="{F6F6E48A-4228-B250-785C-63F314E5E6E4}"/>
              </a:ext>
            </a:extLst>
          </p:cNvPr>
          <p:cNvSpPr txBox="1"/>
          <p:nvPr/>
        </p:nvSpPr>
        <p:spPr>
          <a:xfrm>
            <a:off x="11817465" y="7621198"/>
            <a:ext cx="3104619" cy="1077218"/>
          </a:xfrm>
          <a:prstGeom prst="rect">
            <a:avLst/>
          </a:prstGeom>
          <a:noFill/>
        </p:spPr>
        <p:txBody>
          <a:bodyPr wrap="square">
            <a:spAutoFit/>
          </a:bodyPr>
          <a:lstStyle/>
          <a:p>
            <a:pPr eaLnBrk="1" hangingPunct="1">
              <a:defRPr b="0" i="0"/>
            </a:pPr>
            <a:r>
              <a:rPr lang="1031" sz="2800" b="1" dirty="0">
                <a:solidFill>
                  <a:srgbClr val="465055"/>
                </a:solidFill>
              </a:rPr>
              <a:t>AXTER Australia </a:t>
            </a:r>
            <a:br>
              <a:rPr lang="1031" sz="1600" b="1" dirty="0">
                <a:solidFill>
                  <a:srgbClr val="00B050"/>
                </a:solidFill>
              </a:rPr>
            </a:br>
            <a:r>
              <a:rPr lang="1031" sz="1600" i="1" dirty="0">
                <a:solidFill>
                  <a:srgbClr val="000000"/>
                </a:solidFill>
              </a:rPr>
              <a:t>Brisbane</a:t>
            </a:r>
            <a:r>
              <a:rPr lang="1031" i="1" dirty="0">
                <a:solidFill>
                  <a:srgbClr val="000000"/>
                </a:solidFill>
              </a:rPr>
              <a:t> </a:t>
            </a:r>
            <a:br>
              <a:rPr lang="1031" sz="1100" i="1" dirty="0">
                <a:solidFill>
                  <a:srgbClr val="000000"/>
                </a:solidFill>
              </a:rPr>
            </a:br>
            <a:r>
              <a:rPr lang="1031" b="1" dirty="0">
                <a:solidFill>
                  <a:srgbClr val="000000"/>
                </a:solidFill>
              </a:rPr>
              <a:t>Australien</a:t>
            </a:r>
            <a:endParaRPr lang="1031" sz="1400" b="1" dirty="0">
              <a:solidFill>
                <a:srgbClr val="000000"/>
              </a:solidFill>
            </a:endParaRPr>
          </a:p>
        </p:txBody>
      </p:sp>
      <p:cxnSp>
        <p:nvCxnSpPr>
          <p:cNvPr id="27" name="Connecteur droit 26">
            <a:extLst>
              <a:ext uri="{FF2B5EF4-FFF2-40B4-BE49-F238E27FC236}">
                <a16:creationId xmlns:a16="http://schemas.microsoft.com/office/drawing/2014/main" id="{002C3EB4-B474-9ADA-A8D9-8B2A52D4F8C7}"/>
              </a:ext>
            </a:extLst>
          </p:cNvPr>
          <p:cNvCxnSpPr/>
          <p:nvPr/>
        </p:nvCxnSpPr>
        <p:spPr>
          <a:xfrm flipH="1">
            <a:off x="11817465" y="6629400"/>
            <a:ext cx="1658901" cy="0"/>
          </a:xfrm>
          <a:prstGeom prst="line">
            <a:avLst/>
          </a:prstGeom>
          <a:ln w="19050">
            <a:solidFill>
              <a:srgbClr val="3EAF70"/>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EC3D6A59-105A-2A0E-E7BF-8293A31DD309}"/>
              </a:ext>
            </a:extLst>
          </p:cNvPr>
          <p:cNvCxnSpPr>
            <a:cxnSpLocks/>
            <a:stCxn id="30" idx="3"/>
          </p:cNvCxnSpPr>
          <p:nvPr/>
        </p:nvCxnSpPr>
        <p:spPr>
          <a:xfrm flipH="1">
            <a:off x="13468663" y="5678364"/>
            <a:ext cx="242486" cy="951036"/>
          </a:xfrm>
          <a:prstGeom prst="line">
            <a:avLst/>
          </a:prstGeom>
          <a:ln w="19050">
            <a:solidFill>
              <a:srgbClr val="3EAF70"/>
            </a:solidFill>
          </a:ln>
        </p:spPr>
        <p:style>
          <a:lnRef idx="1">
            <a:schemeClr val="accent1"/>
          </a:lnRef>
          <a:fillRef idx="0">
            <a:schemeClr val="accent1"/>
          </a:fillRef>
          <a:effectRef idx="0">
            <a:schemeClr val="accent1"/>
          </a:effectRef>
          <a:fontRef idx="minor">
            <a:schemeClr val="tx1"/>
          </a:fontRef>
        </p:style>
      </p:cxnSp>
      <p:sp>
        <p:nvSpPr>
          <p:cNvPr id="30" name="Ellipse 29">
            <a:extLst>
              <a:ext uri="{FF2B5EF4-FFF2-40B4-BE49-F238E27FC236}">
                <a16:creationId xmlns:a16="http://schemas.microsoft.com/office/drawing/2014/main" id="{7372F6FD-638E-84C1-FC47-0163F4A89AE2}"/>
              </a:ext>
            </a:extLst>
          </p:cNvPr>
          <p:cNvSpPr/>
          <p:nvPr/>
        </p:nvSpPr>
        <p:spPr>
          <a:xfrm>
            <a:off x="13682837" y="5452888"/>
            <a:ext cx="193326" cy="264161"/>
          </a:xfrm>
          <a:prstGeom prst="ellipse">
            <a:avLst/>
          </a:prstGeom>
          <a:solidFill>
            <a:srgbClr val="3EAF7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31">
            <a:extLst>
              <a:ext uri="{FF2B5EF4-FFF2-40B4-BE49-F238E27FC236}">
                <a16:creationId xmlns:a16="http://schemas.microsoft.com/office/drawing/2014/main" id="{18D677B4-4F85-0C42-4771-D13658BB98BA}"/>
              </a:ext>
            </a:extLst>
          </p:cNvPr>
          <p:cNvCxnSpPr>
            <a:cxnSpLocks/>
          </p:cNvCxnSpPr>
          <p:nvPr/>
        </p:nvCxnSpPr>
        <p:spPr>
          <a:xfrm flipH="1">
            <a:off x="3570624" y="6019800"/>
            <a:ext cx="2817476" cy="0"/>
          </a:xfrm>
          <a:prstGeom prst="line">
            <a:avLst/>
          </a:prstGeom>
          <a:ln w="19050">
            <a:solidFill>
              <a:srgbClr val="3EAF70"/>
            </a:solidFill>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4DC81F3C-C01D-8883-4AF3-F44C305594BC}"/>
              </a:ext>
            </a:extLst>
          </p:cNvPr>
          <p:cNvSpPr/>
          <p:nvPr/>
        </p:nvSpPr>
        <p:spPr>
          <a:xfrm>
            <a:off x="6341454" y="5889721"/>
            <a:ext cx="193326" cy="264161"/>
          </a:xfrm>
          <a:prstGeom prst="ellipse">
            <a:avLst/>
          </a:prstGeom>
          <a:solidFill>
            <a:srgbClr val="3EAF7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5" name="Connecteur droit 34">
            <a:extLst>
              <a:ext uri="{FF2B5EF4-FFF2-40B4-BE49-F238E27FC236}">
                <a16:creationId xmlns:a16="http://schemas.microsoft.com/office/drawing/2014/main" id="{D696E8FC-475B-8B04-9093-19A07A8C11BD}"/>
              </a:ext>
            </a:extLst>
          </p:cNvPr>
          <p:cNvCxnSpPr>
            <a:cxnSpLocks/>
          </p:cNvCxnSpPr>
          <p:nvPr/>
        </p:nvCxnSpPr>
        <p:spPr>
          <a:xfrm flipH="1">
            <a:off x="3176468" y="3909493"/>
            <a:ext cx="2817476" cy="0"/>
          </a:xfrm>
          <a:prstGeom prst="line">
            <a:avLst/>
          </a:prstGeom>
          <a:ln w="19050">
            <a:solidFill>
              <a:srgbClr val="3EAF70"/>
            </a:solidFill>
          </a:ln>
        </p:spPr>
        <p:style>
          <a:lnRef idx="1">
            <a:schemeClr val="accent1"/>
          </a:lnRef>
          <a:fillRef idx="0">
            <a:schemeClr val="accent1"/>
          </a:fillRef>
          <a:effectRef idx="0">
            <a:schemeClr val="accent1"/>
          </a:effectRef>
          <a:fontRef idx="minor">
            <a:schemeClr val="tx1"/>
          </a:fontRef>
        </p:style>
      </p:cxnSp>
      <p:sp>
        <p:nvSpPr>
          <p:cNvPr id="36" name="Ellipse 35">
            <a:extLst>
              <a:ext uri="{FF2B5EF4-FFF2-40B4-BE49-F238E27FC236}">
                <a16:creationId xmlns:a16="http://schemas.microsoft.com/office/drawing/2014/main" id="{8255D4EC-55DD-1BA6-59E5-9F23D60DFA90}"/>
              </a:ext>
            </a:extLst>
          </p:cNvPr>
          <p:cNvSpPr/>
          <p:nvPr/>
        </p:nvSpPr>
        <p:spPr>
          <a:xfrm>
            <a:off x="5993944" y="3777412"/>
            <a:ext cx="193326" cy="264161"/>
          </a:xfrm>
          <a:prstGeom prst="ellipse">
            <a:avLst/>
          </a:prstGeom>
          <a:solidFill>
            <a:srgbClr val="3EAF7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99187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descr="Une image contenant intérieur, personne, homme, préparation&#10;&#10;Description générée automatiquement">
            <a:extLst>
              <a:ext uri="{FF2B5EF4-FFF2-40B4-BE49-F238E27FC236}">
                <a16:creationId xmlns:a16="http://schemas.microsoft.com/office/drawing/2014/main" id="{F1620117-EA8B-15FD-A67D-2EA07F8768D2}"/>
              </a:ext>
            </a:extLst>
          </p:cNvPr>
          <p:cNvPicPr>
            <a:picLocks noChangeAspect="1"/>
          </p:cNvPicPr>
          <p:nvPr/>
        </p:nvPicPr>
        <p:blipFill>
          <a:blip r:embed="rId2">
            <a:extLst>
              <a:ext uri="{28A0092B-C50C-407E-A947-70E740481C1C}">
                <a14:useLocalDpi xmlns:a14="http://schemas.microsoft.com/office/drawing/2010/main"/>
              </a:ext>
            </a:extLst>
          </a:blip>
          <a:srcRect l="463" t="143" r="-463" b="-14618"/>
          <a:stretch>
            <a:fillRect/>
          </a:stretch>
        </p:blipFill>
        <p:spPr>
          <a:xfrm flipH="1">
            <a:off x="69850" y="6477000"/>
            <a:ext cx="17278350" cy="2831949"/>
          </a:xfrm>
          <a:prstGeom prst="rect">
            <a:avLst/>
          </a:prstGeom>
        </p:spPr>
      </p:pic>
      <p:pic>
        <p:nvPicPr>
          <p:cNvPr id="26" name="Image 25" descr="Une image contenant texte, personne, intérieur, table de travail&#10;&#10;Description générée automatiquement">
            <a:extLst>
              <a:ext uri="{FF2B5EF4-FFF2-40B4-BE49-F238E27FC236}">
                <a16:creationId xmlns:a16="http://schemas.microsoft.com/office/drawing/2014/main" id="{E01A9E72-C233-5F6C-64A2-011BB2D975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477000"/>
            <a:ext cx="4483100" cy="2472531"/>
          </a:xfrm>
          <a:prstGeom prst="rect">
            <a:avLst/>
          </a:prstGeom>
        </p:spPr>
      </p:pic>
      <p:sp>
        <p:nvSpPr>
          <p:cNvPr id="30" name="ZoneTexte 29">
            <a:extLst>
              <a:ext uri="{FF2B5EF4-FFF2-40B4-BE49-F238E27FC236}">
                <a16:creationId xmlns:a16="http://schemas.microsoft.com/office/drawing/2014/main" id="{DE66B30B-2FA6-86F4-85B5-D897F8BE2C12}"/>
              </a:ext>
            </a:extLst>
          </p:cNvPr>
          <p:cNvSpPr txBox="1"/>
          <p:nvPr/>
        </p:nvSpPr>
        <p:spPr>
          <a:xfrm>
            <a:off x="215900" y="-44864"/>
            <a:ext cx="304800" cy="923330"/>
          </a:xfrm>
          <a:prstGeom prst="rect">
            <a:avLst/>
          </a:prstGeom>
          <a:noFill/>
        </p:spPr>
        <p:txBody>
          <a:bodyPr wrap="square">
            <a:spAutoFit/>
          </a:bodyPr>
          <a:lstStyle/>
          <a:p>
            <a:r>
              <a:rPr lang="1031" sz="5400" b="1" dirty="0">
                <a:ln w="19050">
                  <a:solidFill>
                    <a:schemeClr val="tx1"/>
                  </a:solidFill>
                </a:ln>
                <a:noFill/>
                <a:effectLst>
                  <a:outerShdw blurRad="38100" dist="38100" dir="2700000" algn="tl">
                    <a:srgbClr val="000000">
                      <a:alpha val="43137"/>
                    </a:srgbClr>
                  </a:outerShdw>
                </a:effectLst>
                <a:latin typeface="+mj-lt"/>
              </a:rPr>
              <a:t>1</a:t>
            </a:r>
          </a:p>
        </p:txBody>
      </p:sp>
      <p:sp>
        <p:nvSpPr>
          <p:cNvPr id="32" name="ZoneTexte 31">
            <a:extLst>
              <a:ext uri="{FF2B5EF4-FFF2-40B4-BE49-F238E27FC236}">
                <a16:creationId xmlns:a16="http://schemas.microsoft.com/office/drawing/2014/main" id="{8B9EBFE8-CAFD-87D7-261F-CDAC1F33CC20}"/>
              </a:ext>
            </a:extLst>
          </p:cNvPr>
          <p:cNvSpPr txBox="1"/>
          <p:nvPr/>
        </p:nvSpPr>
        <p:spPr>
          <a:xfrm>
            <a:off x="825500" y="-74844"/>
            <a:ext cx="8671810" cy="1015663"/>
          </a:xfrm>
          <a:prstGeom prst="rect">
            <a:avLst/>
          </a:prstGeom>
          <a:noFill/>
        </p:spPr>
        <p:txBody>
          <a:bodyPr wrap="square">
            <a:spAutoFit/>
          </a:bodyPr>
          <a:lstStyle/>
          <a:p>
            <a:r>
              <a:rPr lang="fr-FR" sz="3200" b="1" dirty="0">
                <a:solidFill>
                  <a:srgbClr val="D70A1C"/>
                </a:solidFill>
              </a:rPr>
              <a:t>PRÄSENTATION</a:t>
            </a:r>
          </a:p>
          <a:p>
            <a:pPr>
              <a:defRPr b="0" i="0"/>
            </a:pPr>
            <a:r>
              <a:rPr lang="1031" sz="2800" b="1" dirty="0">
                <a:solidFill>
                  <a:srgbClr val="D70A1C"/>
                </a:solidFill>
              </a:rPr>
              <a:t>F&amp;E bei AXTER</a:t>
            </a:r>
          </a:p>
        </p:txBody>
      </p:sp>
      <p:sp>
        <p:nvSpPr>
          <p:cNvPr id="33" name="Espace réservé du texte 7">
            <a:extLst>
              <a:ext uri="{FF2B5EF4-FFF2-40B4-BE49-F238E27FC236}">
                <a16:creationId xmlns:a16="http://schemas.microsoft.com/office/drawing/2014/main" id="{DC63C62D-D239-F149-F248-DE46CBB43551}"/>
              </a:ext>
            </a:extLst>
          </p:cNvPr>
          <p:cNvSpPr txBox="1"/>
          <p:nvPr/>
        </p:nvSpPr>
        <p:spPr>
          <a:xfrm>
            <a:off x="1892300" y="1524000"/>
            <a:ext cx="4385279" cy="545456"/>
          </a:xfrm>
          <a:prstGeom prst="rect">
            <a:avLst/>
          </a:prstGeom>
          <a:solidFill>
            <a:srgbClr val="3EAF70"/>
          </a:solidFill>
        </p:spPr>
        <p:txBody>
          <a:bodyPr vert="horz" lIns="68580" tIns="34290" rIns="68580" bIns="34290" rtlCol="0" anchor="ctr">
            <a:noAutofit/>
          </a:bodyPr>
          <a:lstStyle>
            <a:lvl1pPr marL="0" indent="0" algn="ctr" defTabSz="914400" rtl="0" eaLnBrk="1" latinLnBrk="0" hangingPunct="1">
              <a:lnSpc>
                <a:spcPct val="100000"/>
              </a:lnSpc>
              <a:spcBef>
                <a:spcPts val="1000"/>
              </a:spcBef>
              <a:buClr>
                <a:schemeClr val="accent4"/>
              </a:buClr>
              <a:buFont typeface="Arial" panose="020B0604020202020204" pitchFamily="34" charset="0"/>
              <a:buNone/>
              <a:defRPr sz="3200" b="1" i="0" kern="1200">
                <a:solidFill>
                  <a:schemeClr val="accent5"/>
                </a:solidFill>
                <a:latin typeface="Arial Black" panose="020B0A04020102020204" pitchFamily="34" charset="0"/>
                <a:ea typeface="+mn-ea"/>
                <a:cs typeface="Arial Black"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rgbClr val="23D2B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rgbClr val="23D2B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rgbClr val="23D2B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rgbClr val="23D2B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1031" sz="2800" b="1" dirty="0">
                <a:ln>
                  <a:solidFill>
                    <a:schemeClr val="bg1"/>
                  </a:solidFill>
                </a:ln>
                <a:noFill/>
              </a:rPr>
              <a:t>LABOR</a:t>
            </a:r>
          </a:p>
        </p:txBody>
      </p:sp>
      <p:sp>
        <p:nvSpPr>
          <p:cNvPr id="35" name="ZoneTexte 34">
            <a:extLst>
              <a:ext uri="{FF2B5EF4-FFF2-40B4-BE49-F238E27FC236}">
                <a16:creationId xmlns:a16="http://schemas.microsoft.com/office/drawing/2014/main" id="{4F3580FC-1444-9D58-858F-21E2148502F3}"/>
              </a:ext>
            </a:extLst>
          </p:cNvPr>
          <p:cNvSpPr txBox="1"/>
          <p:nvPr/>
        </p:nvSpPr>
        <p:spPr>
          <a:xfrm>
            <a:off x="37215" y="2514600"/>
            <a:ext cx="8027285" cy="2841804"/>
          </a:xfrm>
          <a:prstGeom prst="rect">
            <a:avLst/>
          </a:prstGeom>
          <a:noFill/>
        </p:spPr>
        <p:txBody>
          <a:bodyPr wrap="square">
            <a:spAutoFit/>
          </a:bodyPr>
          <a:lstStyle/>
          <a:p>
            <a:pPr algn="just">
              <a:lnSpc>
                <a:spcPct val="90000"/>
              </a:lnSpc>
              <a:spcBef>
                <a:spcPts val="1000"/>
              </a:spcBef>
              <a:defRPr b="0" i="0"/>
            </a:pPr>
            <a:r>
              <a:rPr lang="1031" sz="2000" b="1" dirty="0">
                <a:solidFill>
                  <a:srgbClr val="00914C"/>
                </a:solidFill>
                <a:latin typeface="Arial Bold" charset="0"/>
              </a:rPr>
              <a:t>300 m² für Forschung und Konstruktion</a:t>
            </a:r>
          </a:p>
          <a:p>
            <a:pPr algn="just">
              <a:lnSpc>
                <a:spcPct val="90000"/>
              </a:lnSpc>
              <a:spcBef>
                <a:spcPts val="1000"/>
              </a:spcBef>
              <a:defRPr b="0" i="0"/>
            </a:pPr>
            <a:r>
              <a:rPr kumimoji="0" lang="1031" altLang="fr-FR" sz="2000" b="0" i="0" u="none" strike="noStrike" kern="1200" cap="none" spc="0" normalizeH="0" baseline="0" noProof="0" dirty="0">
                <a:ln>
                  <a:noFill/>
                </a:ln>
                <a:solidFill>
                  <a:srgbClr val="000000"/>
                </a:solidFill>
                <a:effectLst/>
                <a:uLnTx/>
                <a:uFillTx/>
                <a:latin typeface="Arial "/>
                <a:ea typeface="+mn-ea"/>
                <a:cs typeface="+mn-cs"/>
              </a:rPr>
              <a:t>Neue Lösungen erfinden oder bestehende Produkte weiterentwickeln, Materialien zulassen, Qualität verbessern und die Wettbewerbsfähigkeit entwickeln, wobei recycelte und biobasierte Materialien bevorzugt werden.</a:t>
            </a:r>
          </a:p>
          <a:p>
            <a:pPr algn="just">
              <a:lnSpc>
                <a:spcPct val="90000"/>
              </a:lnSpc>
              <a:spcBef>
                <a:spcPts val="1000"/>
              </a:spcBef>
              <a:defRPr b="0" i="0"/>
            </a:pPr>
            <a:r>
              <a:rPr kumimoji="0" lang="1031" altLang="fr-FR" sz="2000" b="1" i="0" u="none" strike="noStrike" kern="1200" cap="none" spc="0" normalizeH="0" baseline="0" noProof="0" dirty="0">
                <a:ln>
                  <a:noFill/>
                </a:ln>
                <a:solidFill>
                  <a:srgbClr val="000000"/>
                </a:solidFill>
                <a:effectLst/>
                <a:uLnTx/>
                <a:uFillTx/>
                <a:latin typeface="Arial "/>
                <a:ea typeface="+mn-ea"/>
                <a:cs typeface="+mn-cs"/>
              </a:rPr>
              <a:t>AXTER engagiert sich für Innovation und kontinuierliche Verbesserung, </a:t>
            </a:r>
            <a:r>
              <a:rPr kumimoji="0" lang="1031" altLang="fr-FR" sz="2000" b="0" i="0" u="none" strike="noStrike" kern="1200" cap="none" spc="0" normalizeH="0" baseline="0" noProof="0" dirty="0">
                <a:ln>
                  <a:noFill/>
                </a:ln>
                <a:solidFill>
                  <a:srgbClr val="000000"/>
                </a:solidFill>
                <a:effectLst/>
                <a:uLnTx/>
                <a:uFillTx/>
                <a:latin typeface="Arial "/>
                <a:ea typeface="+mn-ea"/>
                <a:cs typeface="+mn-cs"/>
              </a:rPr>
              <a:t>um effizient auf die aktuellen und zukünftigen Bedürfnisse unserer Kunden und auf Marktentwicklungen einzugehen.</a:t>
            </a:r>
          </a:p>
        </p:txBody>
      </p:sp>
      <p:sp>
        <p:nvSpPr>
          <p:cNvPr id="36" name="Espace réservé du texte 7">
            <a:extLst>
              <a:ext uri="{FF2B5EF4-FFF2-40B4-BE49-F238E27FC236}">
                <a16:creationId xmlns:a16="http://schemas.microsoft.com/office/drawing/2014/main" id="{50A91BFE-A332-B4B1-C954-B9B51797F399}"/>
              </a:ext>
            </a:extLst>
          </p:cNvPr>
          <p:cNvSpPr txBox="1"/>
          <p:nvPr/>
        </p:nvSpPr>
        <p:spPr>
          <a:xfrm>
            <a:off x="11070623" y="1524000"/>
            <a:ext cx="4385278" cy="545456"/>
          </a:xfrm>
          <a:prstGeom prst="rect">
            <a:avLst/>
          </a:prstGeom>
          <a:solidFill>
            <a:srgbClr val="3EAF70"/>
          </a:solidFill>
        </p:spPr>
        <p:txBody>
          <a:bodyPr vert="horz" lIns="68580" tIns="34290" rIns="68580" bIns="34290" rtlCol="0" anchor="ctr">
            <a:noAutofit/>
          </a:bodyPr>
          <a:lstStyle>
            <a:lvl1pPr marL="0" indent="0" algn="ctr" defTabSz="914400" rtl="0" eaLnBrk="1" latinLnBrk="0" hangingPunct="1">
              <a:lnSpc>
                <a:spcPct val="100000"/>
              </a:lnSpc>
              <a:spcBef>
                <a:spcPts val="1000"/>
              </a:spcBef>
              <a:buClr>
                <a:schemeClr val="accent4"/>
              </a:buClr>
              <a:buFont typeface="Arial" panose="020B0604020202020204" pitchFamily="34" charset="0"/>
              <a:buNone/>
              <a:defRPr sz="3200" b="1" i="0" kern="1200">
                <a:solidFill>
                  <a:schemeClr val="accent5"/>
                </a:solidFill>
                <a:latin typeface="Arial Black" panose="020B0A04020102020204" pitchFamily="34" charset="0"/>
                <a:ea typeface="+mn-ea"/>
                <a:cs typeface="Arial Black"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rgbClr val="23D2B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rgbClr val="23D2B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rgbClr val="23D2B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rgbClr val="23D2B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1031" sz="2800" b="1" dirty="0">
                <a:ln>
                  <a:solidFill>
                    <a:schemeClr val="bg1"/>
                  </a:solidFill>
                </a:ln>
                <a:noFill/>
              </a:rPr>
              <a:t>ENTWICKLUNG</a:t>
            </a:r>
          </a:p>
        </p:txBody>
      </p:sp>
      <p:sp>
        <p:nvSpPr>
          <p:cNvPr id="38" name="ZoneTexte 37">
            <a:extLst>
              <a:ext uri="{FF2B5EF4-FFF2-40B4-BE49-F238E27FC236}">
                <a16:creationId xmlns:a16="http://schemas.microsoft.com/office/drawing/2014/main" id="{F3633855-4BF4-AD49-67B2-C364A2804BB2}"/>
              </a:ext>
            </a:extLst>
          </p:cNvPr>
          <p:cNvSpPr txBox="1"/>
          <p:nvPr/>
        </p:nvSpPr>
        <p:spPr>
          <a:xfrm>
            <a:off x="8919862" y="2869715"/>
            <a:ext cx="8288638" cy="255454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b="0" i="0"/>
            </a:pPr>
            <a:r>
              <a:rPr kumimoji="0" lang="1031" altLang="fr-FR" sz="2000" b="0" i="0" u="none" strike="noStrike" cap="none" normalizeH="0" baseline="0" dirty="0">
                <a:ln>
                  <a:noFill/>
                </a:ln>
                <a:solidFill>
                  <a:srgbClr val="000000"/>
                </a:solidFill>
                <a:effectLst/>
                <a:latin typeface="Arial "/>
              </a:rPr>
              <a:t>Neben der Schaffung neuer Systeme, um den Kundenanforderungen gerecht zu werden und Gesetzesänderungen vorzugreifen, obliegt</a:t>
            </a:r>
            <a:r>
              <a:rPr kumimoji="0" lang="1031" altLang="fr-FR" sz="2000" b="1" i="0" u="none" strike="noStrike" cap="none" normalizeH="0" baseline="0" dirty="0">
                <a:ln>
                  <a:noFill/>
                </a:ln>
                <a:solidFill>
                  <a:srgbClr val="000000"/>
                </a:solidFill>
                <a:effectLst/>
                <a:latin typeface="Arial "/>
              </a:rPr>
              <a:t> dem Entwicklungsteam auch die Erlangung der für die Vermarktung der Produkte erforderlichen CE-Kennzeichnungen sowie der Zertifizierungen und Zulassungen</a:t>
            </a:r>
            <a:r>
              <a:rPr kumimoji="0" lang="1031" altLang="fr-FR" sz="2000" b="0" i="0" u="none" strike="noStrike" cap="none" normalizeH="0" baseline="0" dirty="0">
                <a:ln>
                  <a:noFill/>
                </a:ln>
                <a:solidFill>
                  <a:srgbClr val="000000"/>
                </a:solidFill>
                <a:effectLst/>
                <a:latin typeface="Arial "/>
              </a:rPr>
              <a:t>, die die Qualität und Zuverlässigkeit unserer Lösungen garantieren (bauaufsichtliche Zulassungen, ATG, Asqual-Zertifizierungen, Gost, NSF, BAST, BBA, BENOR, CSTB, CETU, CEREMA usw.).</a:t>
            </a:r>
          </a:p>
        </p:txBody>
      </p:sp>
    </p:spTree>
    <p:extLst>
      <p:ext uri="{BB962C8B-B14F-4D97-AF65-F5344CB8AC3E}">
        <p14:creationId xmlns:p14="http://schemas.microsoft.com/office/powerpoint/2010/main" val="3123431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765</TotalTime>
  <Words>704</Words>
  <Application>Microsoft Office PowerPoint</Application>
  <PresentationFormat>Personnalisé</PresentationFormat>
  <Paragraphs>132</Paragraphs>
  <Slides>19</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19</vt:i4>
      </vt:variant>
    </vt:vector>
  </HeadingPairs>
  <TitlesOfParts>
    <vt:vector size="29" baseType="lpstr">
      <vt:lpstr>Abadi Extra Light</vt:lpstr>
      <vt:lpstr>Arial</vt:lpstr>
      <vt:lpstr>Arial </vt:lpstr>
      <vt:lpstr>Arial Black</vt:lpstr>
      <vt:lpstr>Arial Bold</vt:lpstr>
      <vt:lpstr>Calibri</vt:lpstr>
      <vt:lpstr>Marlett</vt:lpstr>
      <vt:lpstr>Montserrat</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ÉLÉMENTS DE LANGAGE PROJET RAPPROCHEMENT</dc:title>
  <dc:creator>THOMSON, Sylvie (AXT COURCHELETTES)</dc:creator>
  <cp:lastModifiedBy>KOYAK, Esma (AXT ILLZAC)</cp:lastModifiedBy>
  <cp:revision>155</cp:revision>
  <dcterms:created xsi:type="dcterms:W3CDTF">2022-11-25T10:59:20Z</dcterms:created>
  <dcterms:modified xsi:type="dcterms:W3CDTF">2023-03-24T14:15:49Z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2022-11-25T00:00:00Z</vt:filetime>
  </property>
  <property fmtid="{D5CDD505-2E9C-101B-9397-08002B2CF9AE}" pid="3" name="Creator">
    <vt:lpwstr>Adobe InDesign 18.0 (Macintosh)</vt:lpwstr>
  </property>
  <property fmtid="{D5CDD505-2E9C-101B-9397-08002B2CF9AE}" pid="4" name="LastSaved">
    <vt:filetime>2022-11-25T00:00:00Z</vt:filetime>
  </property>
  <property fmtid="{D5CDD505-2E9C-101B-9397-08002B2CF9AE}" pid="5" name="Producer">
    <vt:lpwstr>Adobe PDF Library 17.0</vt:lpwstr>
  </property>
</Properties>
</file>